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8" r:id="rId2"/>
    <p:sldId id="256" r:id="rId3"/>
    <p:sldId id="257" r:id="rId4"/>
    <p:sldId id="267" r:id="rId5"/>
    <p:sldId id="286" r:id="rId6"/>
    <p:sldId id="266" r:id="rId7"/>
    <p:sldId id="258" r:id="rId8"/>
    <p:sldId id="262" r:id="rId9"/>
    <p:sldId id="270" r:id="rId10"/>
    <p:sldId id="277" r:id="rId11"/>
    <p:sldId id="287" r:id="rId12"/>
    <p:sldId id="269" r:id="rId13"/>
    <p:sldId id="280" r:id="rId14"/>
    <p:sldId id="282" r:id="rId15"/>
    <p:sldId id="283" r:id="rId16"/>
    <p:sldId id="284" r:id="rId17"/>
    <p:sldId id="259" r:id="rId18"/>
    <p:sldId id="265" r:id="rId19"/>
    <p:sldId id="264" r:id="rId20"/>
    <p:sldId id="261" r:id="rId21"/>
    <p:sldId id="273" r:id="rId22"/>
    <p:sldId id="263" r:id="rId23"/>
    <p:sldId id="271" r:id="rId24"/>
    <p:sldId id="274" r:id="rId25"/>
    <p:sldId id="260" r:id="rId26"/>
    <p:sldId id="268" r:id="rId27"/>
    <p:sldId id="275" r:id="rId28"/>
    <p:sldId id="276"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D77DB2-89B9-460E-8A82-9A454BEA18FE}" v="14" dt="2022-09-29T00:41:42.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8" autoAdjust="0"/>
    <p:restoredTop sz="94660"/>
  </p:normalViewPr>
  <p:slideViewPr>
    <p:cSldViewPr snapToGrid="0">
      <p:cViewPr varScale="1">
        <p:scale>
          <a:sx n="117" d="100"/>
          <a:sy n="117" d="100"/>
        </p:scale>
        <p:origin x="29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Dorger" userId="b676558a8bc46c27" providerId="LiveId" clId="{87D77DB2-89B9-460E-8A82-9A454BEA18FE}"/>
    <pc:docChg chg="undo custSel addSld delSld modSld sldOrd">
      <pc:chgData name="Paul Dorger" userId="b676558a8bc46c27" providerId="LiveId" clId="{87D77DB2-89B9-460E-8A82-9A454BEA18FE}" dt="2022-09-29T12:56:54.371" v="4514" actId="6549"/>
      <pc:docMkLst>
        <pc:docMk/>
      </pc:docMkLst>
      <pc:sldChg chg="addSp delSp modSp mod">
        <pc:chgData name="Paul Dorger" userId="b676558a8bc46c27" providerId="LiveId" clId="{87D77DB2-89B9-460E-8A82-9A454BEA18FE}" dt="2022-09-17T19:10:06.973" v="540" actId="1076"/>
        <pc:sldMkLst>
          <pc:docMk/>
          <pc:sldMk cId="615461505" sldId="256"/>
        </pc:sldMkLst>
        <pc:spChg chg="mod">
          <ac:chgData name="Paul Dorger" userId="b676558a8bc46c27" providerId="LiveId" clId="{87D77DB2-89B9-460E-8A82-9A454BEA18FE}" dt="2022-09-17T19:09:50.079" v="537" actId="255"/>
          <ac:spMkLst>
            <pc:docMk/>
            <pc:sldMk cId="615461505" sldId="256"/>
            <ac:spMk id="2" creationId="{50C73B3D-21A7-D321-3BFF-6195BE48CF5E}"/>
          </ac:spMkLst>
        </pc:spChg>
        <pc:picChg chg="mod">
          <ac:chgData name="Paul Dorger" userId="b676558a8bc46c27" providerId="LiveId" clId="{87D77DB2-89B9-460E-8A82-9A454BEA18FE}" dt="2022-09-17T18:19:22.348" v="2" actId="1076"/>
          <ac:picMkLst>
            <pc:docMk/>
            <pc:sldMk cId="615461505" sldId="256"/>
            <ac:picMk id="5" creationId="{06E683D0-2EDB-9840-8B72-B32286191090}"/>
          </ac:picMkLst>
        </pc:picChg>
        <pc:picChg chg="add del mod">
          <ac:chgData name="Paul Dorger" userId="b676558a8bc46c27" providerId="LiveId" clId="{87D77DB2-89B9-460E-8A82-9A454BEA18FE}" dt="2022-09-17T18:20:26.285" v="9" actId="21"/>
          <ac:picMkLst>
            <pc:docMk/>
            <pc:sldMk cId="615461505" sldId="256"/>
            <ac:picMk id="6" creationId="{2F8777F8-90F7-0FCF-6E2D-C81CA02D4579}"/>
          </ac:picMkLst>
        </pc:picChg>
        <pc:picChg chg="del">
          <ac:chgData name="Paul Dorger" userId="b676558a8bc46c27" providerId="LiveId" clId="{87D77DB2-89B9-460E-8A82-9A454BEA18FE}" dt="2022-09-17T18:20:01.961" v="6" actId="21"/>
          <ac:picMkLst>
            <pc:docMk/>
            <pc:sldMk cId="615461505" sldId="256"/>
            <ac:picMk id="7" creationId="{8EDED458-4A77-09B9-8CAE-5D84431BBA6F}"/>
          </ac:picMkLst>
        </pc:picChg>
        <pc:picChg chg="mod">
          <ac:chgData name="Paul Dorger" userId="b676558a8bc46c27" providerId="LiveId" clId="{87D77DB2-89B9-460E-8A82-9A454BEA18FE}" dt="2022-09-17T18:19:32.229" v="3" actId="1076"/>
          <ac:picMkLst>
            <pc:docMk/>
            <pc:sldMk cId="615461505" sldId="256"/>
            <ac:picMk id="8" creationId="{80C923CB-0B28-987D-2B40-A52437B75D96}"/>
          </ac:picMkLst>
        </pc:picChg>
        <pc:picChg chg="mod">
          <ac:chgData name="Paul Dorger" userId="b676558a8bc46c27" providerId="LiveId" clId="{87D77DB2-89B9-460E-8A82-9A454BEA18FE}" dt="2022-09-17T18:19:38.437" v="4" actId="1076"/>
          <ac:picMkLst>
            <pc:docMk/>
            <pc:sldMk cId="615461505" sldId="256"/>
            <ac:picMk id="9" creationId="{7825E050-D680-FD2A-8CA3-46F125E9A6B1}"/>
          </ac:picMkLst>
        </pc:picChg>
        <pc:picChg chg="add mod">
          <ac:chgData name="Paul Dorger" userId="b676558a8bc46c27" providerId="LiveId" clId="{87D77DB2-89B9-460E-8A82-9A454BEA18FE}" dt="2022-09-17T18:26:04.917" v="77" actId="14100"/>
          <ac:picMkLst>
            <pc:docMk/>
            <pc:sldMk cId="615461505" sldId="256"/>
            <ac:picMk id="11" creationId="{F1D9B06E-5ADE-CB78-817C-DE0C6C2281FD}"/>
          </ac:picMkLst>
        </pc:picChg>
        <pc:picChg chg="add mod">
          <ac:chgData name="Paul Dorger" userId="b676558a8bc46c27" providerId="LiveId" clId="{87D77DB2-89B9-460E-8A82-9A454BEA18FE}" dt="2022-09-17T18:25:58.406" v="76" actId="14100"/>
          <ac:picMkLst>
            <pc:docMk/>
            <pc:sldMk cId="615461505" sldId="256"/>
            <ac:picMk id="13" creationId="{67C7BF38-DCEA-22B4-041E-5319C73B3586}"/>
          </ac:picMkLst>
        </pc:picChg>
        <pc:picChg chg="add mod">
          <ac:chgData name="Paul Dorger" userId="b676558a8bc46c27" providerId="LiveId" clId="{87D77DB2-89B9-460E-8A82-9A454BEA18FE}" dt="2022-09-17T18:26:29.858" v="80" actId="1076"/>
          <ac:picMkLst>
            <pc:docMk/>
            <pc:sldMk cId="615461505" sldId="256"/>
            <ac:picMk id="15" creationId="{65FC1890-260F-5FA3-D825-8515AB7611F3}"/>
          </ac:picMkLst>
        </pc:picChg>
        <pc:picChg chg="add mod">
          <ac:chgData name="Paul Dorger" userId="b676558a8bc46c27" providerId="LiveId" clId="{87D77DB2-89B9-460E-8A82-9A454BEA18FE}" dt="2022-09-17T19:10:06.973" v="540" actId="1076"/>
          <ac:picMkLst>
            <pc:docMk/>
            <pc:sldMk cId="615461505" sldId="256"/>
            <ac:picMk id="17" creationId="{71FFECD6-3A88-1823-B3DF-DF3A0AEF88A9}"/>
          </ac:picMkLst>
        </pc:picChg>
      </pc:sldChg>
      <pc:sldChg chg="addSp delSp modSp add mod">
        <pc:chgData name="Paul Dorger" userId="b676558a8bc46c27" providerId="LiveId" clId="{87D77DB2-89B9-460E-8A82-9A454BEA18FE}" dt="2022-09-23T16:27:00.230" v="574" actId="115"/>
        <pc:sldMkLst>
          <pc:docMk/>
          <pc:sldMk cId="340533217" sldId="257"/>
        </pc:sldMkLst>
        <pc:spChg chg="del mod">
          <ac:chgData name="Paul Dorger" userId="b676558a8bc46c27" providerId="LiveId" clId="{87D77DB2-89B9-460E-8A82-9A454BEA18FE}" dt="2022-09-17T18:55:51.801" v="498" actId="21"/>
          <ac:spMkLst>
            <pc:docMk/>
            <pc:sldMk cId="340533217" sldId="257"/>
            <ac:spMk id="2" creationId="{50C73B3D-21A7-D321-3BFF-6195BE48CF5E}"/>
          </ac:spMkLst>
        </pc:spChg>
        <pc:spChg chg="add mod">
          <ac:chgData name="Paul Dorger" userId="b676558a8bc46c27" providerId="LiveId" clId="{87D77DB2-89B9-460E-8A82-9A454BEA18FE}" dt="2022-09-23T16:27:00.230" v="574" actId="115"/>
          <ac:spMkLst>
            <pc:docMk/>
            <pc:sldMk cId="340533217" sldId="257"/>
            <ac:spMk id="3" creationId="{93EA9A85-1DA3-2535-A1B0-08DD94171392}"/>
          </ac:spMkLst>
        </pc:spChg>
        <pc:picChg chg="del">
          <ac:chgData name="Paul Dorger" userId="b676558a8bc46c27" providerId="LiveId" clId="{87D77DB2-89B9-460E-8A82-9A454BEA18FE}" dt="2022-09-17T18:31:06.418" v="84" actId="21"/>
          <ac:picMkLst>
            <pc:docMk/>
            <pc:sldMk cId="340533217" sldId="257"/>
            <ac:picMk id="11" creationId="{F1D9B06E-5ADE-CB78-817C-DE0C6C2281FD}"/>
          </ac:picMkLst>
        </pc:picChg>
        <pc:picChg chg="del">
          <ac:chgData name="Paul Dorger" userId="b676558a8bc46c27" providerId="LiveId" clId="{87D77DB2-89B9-460E-8A82-9A454BEA18FE}" dt="2022-09-17T18:30:59.344" v="82" actId="21"/>
          <ac:picMkLst>
            <pc:docMk/>
            <pc:sldMk cId="340533217" sldId="257"/>
            <ac:picMk id="13" creationId="{67C7BF38-DCEA-22B4-041E-5319C73B3586}"/>
          </ac:picMkLst>
        </pc:picChg>
        <pc:picChg chg="del">
          <ac:chgData name="Paul Dorger" userId="b676558a8bc46c27" providerId="LiveId" clId="{87D77DB2-89B9-460E-8A82-9A454BEA18FE}" dt="2022-09-17T18:31:01.821" v="83" actId="21"/>
          <ac:picMkLst>
            <pc:docMk/>
            <pc:sldMk cId="340533217" sldId="257"/>
            <ac:picMk id="15" creationId="{65FC1890-260F-5FA3-D825-8515AB7611F3}"/>
          </ac:picMkLst>
        </pc:picChg>
      </pc:sldChg>
      <pc:sldChg chg="addSp delSp add mod">
        <pc:chgData name="Paul Dorger" userId="b676558a8bc46c27" providerId="LiveId" clId="{87D77DB2-89B9-460E-8A82-9A454BEA18FE}" dt="2022-09-17T18:57:27.579" v="499" actId="22"/>
        <pc:sldMkLst>
          <pc:docMk/>
          <pc:sldMk cId="3932475903" sldId="258"/>
        </pc:sldMkLst>
        <pc:spChg chg="del">
          <ac:chgData name="Paul Dorger" userId="b676558a8bc46c27" providerId="LiveId" clId="{87D77DB2-89B9-460E-8A82-9A454BEA18FE}" dt="2022-09-17T18:55:43.502" v="497" actId="21"/>
          <ac:spMkLst>
            <pc:docMk/>
            <pc:sldMk cId="3932475903" sldId="258"/>
            <ac:spMk id="2" creationId="{50C73B3D-21A7-D321-3BFF-6195BE48CF5E}"/>
          </ac:spMkLst>
        </pc:spChg>
        <pc:picChg chg="add">
          <ac:chgData name="Paul Dorger" userId="b676558a8bc46c27" providerId="LiveId" clId="{87D77DB2-89B9-460E-8A82-9A454BEA18FE}" dt="2022-09-17T18:57:27.579" v="499" actId="22"/>
          <ac:picMkLst>
            <pc:docMk/>
            <pc:sldMk cId="3932475903" sldId="258"/>
            <ac:picMk id="6" creationId="{FF4BD33D-64FA-2217-1818-C9020A7087D8}"/>
          </ac:picMkLst>
        </pc:picChg>
      </pc:sldChg>
      <pc:sldChg chg="del">
        <pc:chgData name="Paul Dorger" userId="b676558a8bc46c27" providerId="LiveId" clId="{87D77DB2-89B9-460E-8A82-9A454BEA18FE}" dt="2022-09-17T18:18:54.124" v="0" actId="2696"/>
        <pc:sldMkLst>
          <pc:docMk/>
          <pc:sldMk cId="427299849" sldId="259"/>
        </pc:sldMkLst>
      </pc:sldChg>
      <pc:sldChg chg="addSp delSp modSp add mod ord">
        <pc:chgData name="Paul Dorger" userId="b676558a8bc46c27" providerId="LiveId" clId="{87D77DB2-89B9-460E-8A82-9A454BEA18FE}" dt="2022-09-23T16:27:35.053" v="581" actId="14100"/>
        <pc:sldMkLst>
          <pc:docMk/>
          <pc:sldMk cId="4175660835" sldId="259"/>
        </pc:sldMkLst>
        <pc:spChg chg="del">
          <ac:chgData name="Paul Dorger" userId="b676558a8bc46c27" providerId="LiveId" clId="{87D77DB2-89B9-460E-8A82-9A454BEA18FE}" dt="2022-09-17T18:58:02.913" v="503" actId="21"/>
          <ac:spMkLst>
            <pc:docMk/>
            <pc:sldMk cId="4175660835" sldId="259"/>
            <ac:spMk id="2" creationId="{50C73B3D-21A7-D321-3BFF-6195BE48CF5E}"/>
          </ac:spMkLst>
        </pc:spChg>
        <pc:picChg chg="add mod">
          <ac:chgData name="Paul Dorger" userId="b676558a8bc46c27" providerId="LiveId" clId="{87D77DB2-89B9-460E-8A82-9A454BEA18FE}" dt="2022-09-23T16:27:35.053" v="581" actId="14100"/>
          <ac:picMkLst>
            <pc:docMk/>
            <pc:sldMk cId="4175660835" sldId="259"/>
            <ac:picMk id="6" creationId="{D129CD16-2F21-C845-3CAE-7D40DE3022A9}"/>
          </ac:picMkLst>
        </pc:picChg>
      </pc:sldChg>
      <pc:sldChg chg="del">
        <pc:chgData name="Paul Dorger" userId="b676558a8bc46c27" providerId="LiveId" clId="{87D77DB2-89B9-460E-8A82-9A454BEA18FE}" dt="2022-09-17T18:19:09.437" v="1" actId="2696"/>
        <pc:sldMkLst>
          <pc:docMk/>
          <pc:sldMk cId="962119239" sldId="260"/>
        </pc:sldMkLst>
      </pc:sldChg>
      <pc:sldChg chg="addSp delSp modSp add mod ord">
        <pc:chgData name="Paul Dorger" userId="b676558a8bc46c27" providerId="LiveId" clId="{87D77DB2-89B9-460E-8A82-9A454BEA18FE}" dt="2022-09-23T16:43:32.369" v="655" actId="21"/>
        <pc:sldMkLst>
          <pc:docMk/>
          <pc:sldMk cId="3530426241" sldId="260"/>
        </pc:sldMkLst>
        <pc:spChg chg="del mod">
          <ac:chgData name="Paul Dorger" userId="b676558a8bc46c27" providerId="LiveId" clId="{87D77DB2-89B9-460E-8A82-9A454BEA18FE}" dt="2022-09-23T16:43:32.369" v="655" actId="21"/>
          <ac:spMkLst>
            <pc:docMk/>
            <pc:sldMk cId="3530426241" sldId="260"/>
            <ac:spMk id="2" creationId="{50C73B3D-21A7-D321-3BFF-6195BE48CF5E}"/>
          </ac:spMkLst>
        </pc:spChg>
        <pc:picChg chg="add mod">
          <ac:chgData name="Paul Dorger" userId="b676558a8bc46c27" providerId="LiveId" clId="{87D77DB2-89B9-460E-8A82-9A454BEA18FE}" dt="2022-09-17T18:34:22.397" v="92" actId="1076"/>
          <ac:picMkLst>
            <pc:docMk/>
            <pc:sldMk cId="3530426241" sldId="260"/>
            <ac:picMk id="3" creationId="{E9F38608-E970-9812-3329-F086A5FECFEA}"/>
          </ac:picMkLst>
        </pc:picChg>
      </pc:sldChg>
      <pc:sldChg chg="addSp delSp modSp add mod ord">
        <pc:chgData name="Paul Dorger" userId="b676558a8bc46c27" providerId="LiveId" clId="{87D77DB2-89B9-460E-8A82-9A454BEA18FE}" dt="2022-09-23T16:41:18.607" v="640"/>
        <pc:sldMkLst>
          <pc:docMk/>
          <pc:sldMk cId="564272238" sldId="261"/>
        </pc:sldMkLst>
        <pc:spChg chg="del">
          <ac:chgData name="Paul Dorger" userId="b676558a8bc46c27" providerId="LiveId" clId="{87D77DB2-89B9-460E-8A82-9A454BEA18FE}" dt="2022-09-17T18:58:08.290" v="504" actId="21"/>
          <ac:spMkLst>
            <pc:docMk/>
            <pc:sldMk cId="564272238" sldId="261"/>
            <ac:spMk id="2" creationId="{50C73B3D-21A7-D321-3BFF-6195BE48CF5E}"/>
          </ac:spMkLst>
        </pc:spChg>
        <pc:picChg chg="add mod">
          <ac:chgData name="Paul Dorger" userId="b676558a8bc46c27" providerId="LiveId" clId="{87D77DB2-89B9-460E-8A82-9A454BEA18FE}" dt="2022-09-23T16:28:03.559" v="587" actId="14100"/>
          <ac:picMkLst>
            <pc:docMk/>
            <pc:sldMk cId="564272238" sldId="261"/>
            <ac:picMk id="6" creationId="{22446EE4-A6B9-2940-479E-27FB4A99D9BE}"/>
          </ac:picMkLst>
        </pc:picChg>
      </pc:sldChg>
      <pc:sldChg chg="del">
        <pc:chgData name="Paul Dorger" userId="b676558a8bc46c27" providerId="LiveId" clId="{87D77DB2-89B9-460E-8A82-9A454BEA18FE}" dt="2022-09-17T18:19:09.437" v="1" actId="2696"/>
        <pc:sldMkLst>
          <pc:docMk/>
          <pc:sldMk cId="2252975493" sldId="261"/>
        </pc:sldMkLst>
      </pc:sldChg>
      <pc:sldChg chg="addSp delSp modSp add mod">
        <pc:chgData name="Paul Dorger" userId="b676558a8bc46c27" providerId="LiveId" clId="{87D77DB2-89B9-460E-8A82-9A454BEA18FE}" dt="2022-09-23T16:39:43.449" v="632" actId="21"/>
        <pc:sldMkLst>
          <pc:docMk/>
          <pc:sldMk cId="2536387109" sldId="262"/>
        </pc:sldMkLst>
        <pc:spChg chg="del mod">
          <ac:chgData name="Paul Dorger" userId="b676558a8bc46c27" providerId="LiveId" clId="{87D77DB2-89B9-460E-8A82-9A454BEA18FE}" dt="2022-09-23T16:39:43.449" v="632" actId="21"/>
          <ac:spMkLst>
            <pc:docMk/>
            <pc:sldMk cId="2536387109" sldId="262"/>
            <ac:spMk id="2" creationId="{50C73B3D-21A7-D321-3BFF-6195BE48CF5E}"/>
          </ac:spMkLst>
        </pc:spChg>
        <pc:picChg chg="add">
          <ac:chgData name="Paul Dorger" userId="b676558a8bc46c27" providerId="LiveId" clId="{87D77DB2-89B9-460E-8A82-9A454BEA18FE}" dt="2022-09-17T18:57:55.786" v="502" actId="22"/>
          <ac:picMkLst>
            <pc:docMk/>
            <pc:sldMk cId="2536387109" sldId="262"/>
            <ac:picMk id="6" creationId="{647ED66C-5E90-A3BF-C36B-CDC50C4FECE1}"/>
          </ac:picMkLst>
        </pc:picChg>
      </pc:sldChg>
      <pc:sldChg chg="del">
        <pc:chgData name="Paul Dorger" userId="b676558a8bc46c27" providerId="LiveId" clId="{87D77DB2-89B9-460E-8A82-9A454BEA18FE}" dt="2022-09-17T18:19:52.597" v="5" actId="2696"/>
        <pc:sldMkLst>
          <pc:docMk/>
          <pc:sldMk cId="3551404578" sldId="262"/>
        </pc:sldMkLst>
      </pc:sldChg>
      <pc:sldChg chg="addSp modSp add mod">
        <pc:chgData name="Paul Dorger" userId="b676558a8bc46c27" providerId="LiveId" clId="{87D77DB2-89B9-460E-8A82-9A454BEA18FE}" dt="2022-09-23T16:29:08.759" v="601" actId="14100"/>
        <pc:sldMkLst>
          <pc:docMk/>
          <pc:sldMk cId="24661732" sldId="263"/>
        </pc:sldMkLst>
        <pc:picChg chg="add mod">
          <ac:chgData name="Paul Dorger" userId="b676558a8bc46c27" providerId="LiveId" clId="{87D77DB2-89B9-460E-8A82-9A454BEA18FE}" dt="2022-09-23T16:29:08.759" v="601" actId="14100"/>
          <ac:picMkLst>
            <pc:docMk/>
            <pc:sldMk cId="24661732" sldId="263"/>
            <ac:picMk id="3" creationId="{FEC43058-E535-8A98-D744-81F2490AC004}"/>
          </ac:picMkLst>
        </pc:picChg>
      </pc:sldChg>
      <pc:sldChg chg="del">
        <pc:chgData name="Paul Dorger" userId="b676558a8bc46c27" providerId="LiveId" clId="{87D77DB2-89B9-460E-8A82-9A454BEA18FE}" dt="2022-09-17T18:18:54.124" v="0" actId="2696"/>
        <pc:sldMkLst>
          <pc:docMk/>
          <pc:sldMk cId="2064547427" sldId="263"/>
        </pc:sldMkLst>
      </pc:sldChg>
      <pc:sldChg chg="del">
        <pc:chgData name="Paul Dorger" userId="b676558a8bc46c27" providerId="LiveId" clId="{87D77DB2-89B9-460E-8A82-9A454BEA18FE}" dt="2022-09-17T18:18:54.124" v="0" actId="2696"/>
        <pc:sldMkLst>
          <pc:docMk/>
          <pc:sldMk cId="236523037" sldId="264"/>
        </pc:sldMkLst>
      </pc:sldChg>
      <pc:sldChg chg="addSp modSp add mod">
        <pc:chgData name="Paul Dorger" userId="b676558a8bc46c27" providerId="LiveId" clId="{87D77DB2-89B9-460E-8A82-9A454BEA18FE}" dt="2022-09-23T16:28:22.886" v="591" actId="14100"/>
        <pc:sldMkLst>
          <pc:docMk/>
          <pc:sldMk cId="3346919091" sldId="264"/>
        </pc:sldMkLst>
        <pc:picChg chg="add mod">
          <ac:chgData name="Paul Dorger" userId="b676558a8bc46c27" providerId="LiveId" clId="{87D77DB2-89B9-460E-8A82-9A454BEA18FE}" dt="2022-09-23T16:28:22.886" v="591" actId="14100"/>
          <ac:picMkLst>
            <pc:docMk/>
            <pc:sldMk cId="3346919091" sldId="264"/>
            <ac:picMk id="3" creationId="{BAE70186-EA93-C532-EBD0-DB517842FEA4}"/>
          </ac:picMkLst>
        </pc:picChg>
      </pc:sldChg>
      <pc:sldChg chg="del">
        <pc:chgData name="Paul Dorger" userId="b676558a8bc46c27" providerId="LiveId" clId="{87D77DB2-89B9-460E-8A82-9A454BEA18FE}" dt="2022-09-17T18:18:54.124" v="0" actId="2696"/>
        <pc:sldMkLst>
          <pc:docMk/>
          <pc:sldMk cId="3336137709" sldId="265"/>
        </pc:sldMkLst>
      </pc:sldChg>
      <pc:sldChg chg="addSp modSp add mod ord">
        <pc:chgData name="Paul Dorger" userId="b676558a8bc46c27" providerId="LiveId" clId="{87D77DB2-89B9-460E-8A82-9A454BEA18FE}" dt="2022-09-23T16:27:46.309" v="584" actId="1076"/>
        <pc:sldMkLst>
          <pc:docMk/>
          <pc:sldMk cId="3906782033" sldId="265"/>
        </pc:sldMkLst>
        <pc:picChg chg="add mod">
          <ac:chgData name="Paul Dorger" userId="b676558a8bc46c27" providerId="LiveId" clId="{87D77DB2-89B9-460E-8A82-9A454BEA18FE}" dt="2022-09-23T16:27:46.309" v="584" actId="1076"/>
          <ac:picMkLst>
            <pc:docMk/>
            <pc:sldMk cId="3906782033" sldId="265"/>
            <ac:picMk id="3" creationId="{828BD7C2-0730-2446-4FBB-01D5F121DC3C}"/>
          </ac:picMkLst>
        </pc:picChg>
      </pc:sldChg>
      <pc:sldChg chg="addSp modSp add mod ord">
        <pc:chgData name="Paul Dorger" userId="b676558a8bc46c27" providerId="LiveId" clId="{87D77DB2-89B9-460E-8A82-9A454BEA18FE}" dt="2022-09-23T18:58:20.998" v="3770" actId="1076"/>
        <pc:sldMkLst>
          <pc:docMk/>
          <pc:sldMk cId="2850738761" sldId="266"/>
        </pc:sldMkLst>
        <pc:picChg chg="add mod">
          <ac:chgData name="Paul Dorger" userId="b676558a8bc46c27" providerId="LiveId" clId="{87D77DB2-89B9-460E-8A82-9A454BEA18FE}" dt="2022-09-23T18:58:20.998" v="3770" actId="1076"/>
          <ac:picMkLst>
            <pc:docMk/>
            <pc:sldMk cId="2850738761" sldId="266"/>
            <ac:picMk id="3" creationId="{CDBC9E9F-653C-7B1B-0D3E-746CD1F88EBE}"/>
          </ac:picMkLst>
        </pc:picChg>
      </pc:sldChg>
      <pc:sldChg chg="del">
        <pc:chgData name="Paul Dorger" userId="b676558a8bc46c27" providerId="LiveId" clId="{87D77DB2-89B9-460E-8A82-9A454BEA18FE}" dt="2022-09-17T18:18:54.124" v="0" actId="2696"/>
        <pc:sldMkLst>
          <pc:docMk/>
          <pc:sldMk cId="3451108973" sldId="266"/>
        </pc:sldMkLst>
      </pc:sldChg>
      <pc:sldChg chg="addSp modSp add mod ord">
        <pc:chgData name="Paul Dorger" userId="b676558a8bc46c27" providerId="LiveId" clId="{87D77DB2-89B9-460E-8A82-9A454BEA18FE}" dt="2022-09-23T19:03:35.397" v="3775"/>
        <pc:sldMkLst>
          <pc:docMk/>
          <pc:sldMk cId="1162776912" sldId="267"/>
        </pc:sldMkLst>
        <pc:picChg chg="add mod">
          <ac:chgData name="Paul Dorger" userId="b676558a8bc46c27" providerId="LiveId" clId="{87D77DB2-89B9-460E-8A82-9A454BEA18FE}" dt="2022-09-23T16:28:13.073" v="589" actId="14100"/>
          <ac:picMkLst>
            <pc:docMk/>
            <pc:sldMk cId="1162776912" sldId="267"/>
            <ac:picMk id="3" creationId="{D6BF7487-9307-A912-DB81-301A11129B9E}"/>
          </ac:picMkLst>
        </pc:picChg>
      </pc:sldChg>
      <pc:sldChg chg="del">
        <pc:chgData name="Paul Dorger" userId="b676558a8bc46c27" providerId="LiveId" clId="{87D77DB2-89B9-460E-8A82-9A454BEA18FE}" dt="2022-09-17T18:18:54.124" v="0" actId="2696"/>
        <pc:sldMkLst>
          <pc:docMk/>
          <pc:sldMk cId="3952523408" sldId="267"/>
        </pc:sldMkLst>
      </pc:sldChg>
      <pc:sldChg chg="addSp delSp add mod">
        <pc:chgData name="Paul Dorger" userId="b676558a8bc46c27" providerId="LiveId" clId="{87D77DB2-89B9-460E-8A82-9A454BEA18FE}" dt="2022-09-23T16:34:45.592" v="620" actId="22"/>
        <pc:sldMkLst>
          <pc:docMk/>
          <pc:sldMk cId="3058237376" sldId="268"/>
        </pc:sldMkLst>
        <pc:picChg chg="add del">
          <ac:chgData name="Paul Dorger" userId="b676558a8bc46c27" providerId="LiveId" clId="{87D77DB2-89B9-460E-8A82-9A454BEA18FE}" dt="2022-09-23T16:34:31.287" v="617" actId="21"/>
          <ac:picMkLst>
            <pc:docMk/>
            <pc:sldMk cId="3058237376" sldId="268"/>
            <ac:picMk id="3" creationId="{47B64679-F5EB-12F9-B26D-ACFB8E59E3F9}"/>
          </ac:picMkLst>
        </pc:picChg>
        <pc:picChg chg="add del">
          <ac:chgData name="Paul Dorger" userId="b676558a8bc46c27" providerId="LiveId" clId="{87D77DB2-89B9-460E-8A82-9A454BEA18FE}" dt="2022-09-23T16:34:35.983" v="619" actId="21"/>
          <ac:picMkLst>
            <pc:docMk/>
            <pc:sldMk cId="3058237376" sldId="268"/>
            <ac:picMk id="6" creationId="{DC5493C0-DE15-841A-F6D1-DCB05EE22C0C}"/>
          </ac:picMkLst>
        </pc:picChg>
        <pc:picChg chg="add">
          <ac:chgData name="Paul Dorger" userId="b676558a8bc46c27" providerId="LiveId" clId="{87D77DB2-89B9-460E-8A82-9A454BEA18FE}" dt="2022-09-23T16:34:45.592" v="620" actId="22"/>
          <ac:picMkLst>
            <pc:docMk/>
            <pc:sldMk cId="3058237376" sldId="268"/>
            <ac:picMk id="10" creationId="{A894A57A-ACF6-A07F-1ACA-7314C0CD7844}"/>
          </ac:picMkLst>
        </pc:picChg>
      </pc:sldChg>
      <pc:sldChg chg="del">
        <pc:chgData name="Paul Dorger" userId="b676558a8bc46c27" providerId="LiveId" clId="{87D77DB2-89B9-460E-8A82-9A454BEA18FE}" dt="2022-09-17T18:18:54.124" v="0" actId="2696"/>
        <pc:sldMkLst>
          <pc:docMk/>
          <pc:sldMk cId="3879798532" sldId="268"/>
        </pc:sldMkLst>
      </pc:sldChg>
      <pc:sldChg chg="addSp modSp add mod ord">
        <pc:chgData name="Paul Dorger" userId="b676558a8bc46c27" providerId="LiveId" clId="{87D77DB2-89B9-460E-8A82-9A454BEA18FE}" dt="2022-09-28T18:22:02.408" v="4414" actId="6549"/>
        <pc:sldMkLst>
          <pc:docMk/>
          <pc:sldMk cId="470239194" sldId="269"/>
        </pc:sldMkLst>
        <pc:spChg chg="add mod">
          <ac:chgData name="Paul Dorger" userId="b676558a8bc46c27" providerId="LiveId" clId="{87D77DB2-89B9-460E-8A82-9A454BEA18FE}" dt="2022-09-28T18:22:02.408" v="4414" actId="6549"/>
          <ac:spMkLst>
            <pc:docMk/>
            <pc:sldMk cId="470239194" sldId="269"/>
            <ac:spMk id="2" creationId="{CE8F287C-C04E-13E2-3B72-48EDE46E7C7E}"/>
          </ac:spMkLst>
        </pc:spChg>
      </pc:sldChg>
      <pc:sldChg chg="del">
        <pc:chgData name="Paul Dorger" userId="b676558a8bc46c27" providerId="LiveId" clId="{87D77DB2-89B9-460E-8A82-9A454BEA18FE}" dt="2022-09-17T18:18:54.124" v="0" actId="2696"/>
        <pc:sldMkLst>
          <pc:docMk/>
          <pc:sldMk cId="3908010852" sldId="269"/>
        </pc:sldMkLst>
      </pc:sldChg>
      <pc:sldChg chg="addSp modSp add mod ord">
        <pc:chgData name="Paul Dorger" userId="b676558a8bc46c27" providerId="LiveId" clId="{87D77DB2-89B9-460E-8A82-9A454BEA18FE}" dt="2022-09-23T16:41:36.262" v="646"/>
        <pc:sldMkLst>
          <pc:docMk/>
          <pc:sldMk cId="344124498" sldId="270"/>
        </pc:sldMkLst>
        <pc:picChg chg="add mod">
          <ac:chgData name="Paul Dorger" userId="b676558a8bc46c27" providerId="LiveId" clId="{87D77DB2-89B9-460E-8A82-9A454BEA18FE}" dt="2022-09-23T16:28:32.503" v="593" actId="14100"/>
          <ac:picMkLst>
            <pc:docMk/>
            <pc:sldMk cId="344124498" sldId="270"/>
            <ac:picMk id="3" creationId="{A3CD09A2-D4DB-37AA-B284-C1B77880F36A}"/>
          </ac:picMkLst>
        </pc:picChg>
      </pc:sldChg>
      <pc:sldChg chg="del">
        <pc:chgData name="Paul Dorger" userId="b676558a8bc46c27" providerId="LiveId" clId="{87D77DB2-89B9-460E-8A82-9A454BEA18FE}" dt="2022-09-17T18:18:54.124" v="0" actId="2696"/>
        <pc:sldMkLst>
          <pc:docMk/>
          <pc:sldMk cId="675391160" sldId="271"/>
        </pc:sldMkLst>
      </pc:sldChg>
      <pc:sldChg chg="addSp modSp add mod">
        <pc:chgData name="Paul Dorger" userId="b676558a8bc46c27" providerId="LiveId" clId="{87D77DB2-89B9-460E-8A82-9A454BEA18FE}" dt="2022-09-23T16:29:16.913" v="603" actId="14100"/>
        <pc:sldMkLst>
          <pc:docMk/>
          <pc:sldMk cId="796626843" sldId="271"/>
        </pc:sldMkLst>
        <pc:picChg chg="add mod">
          <ac:chgData name="Paul Dorger" userId="b676558a8bc46c27" providerId="LiveId" clId="{87D77DB2-89B9-460E-8A82-9A454BEA18FE}" dt="2022-09-23T16:29:16.913" v="603" actId="14100"/>
          <ac:picMkLst>
            <pc:docMk/>
            <pc:sldMk cId="796626843" sldId="271"/>
            <ac:picMk id="3" creationId="{4CC2FEFF-C071-30B7-17B6-71471706AA23}"/>
          </ac:picMkLst>
        </pc:picChg>
      </pc:sldChg>
      <pc:sldChg chg="del">
        <pc:chgData name="Paul Dorger" userId="b676558a8bc46c27" providerId="LiveId" clId="{87D77DB2-89B9-460E-8A82-9A454BEA18FE}" dt="2022-09-17T18:18:54.124" v="0" actId="2696"/>
        <pc:sldMkLst>
          <pc:docMk/>
          <pc:sldMk cId="1877225773" sldId="272"/>
        </pc:sldMkLst>
      </pc:sldChg>
      <pc:sldChg chg="addSp modSp add del mod">
        <pc:chgData name="Paul Dorger" userId="b676558a8bc46c27" providerId="LiveId" clId="{87D77DB2-89B9-460E-8A82-9A454BEA18FE}" dt="2022-09-23T19:02:32.089" v="3773" actId="2696"/>
        <pc:sldMkLst>
          <pc:docMk/>
          <pc:sldMk cId="2852451395" sldId="272"/>
        </pc:sldMkLst>
        <pc:picChg chg="add mod">
          <ac:chgData name="Paul Dorger" userId="b676558a8bc46c27" providerId="LiveId" clId="{87D77DB2-89B9-460E-8A82-9A454BEA18FE}" dt="2022-09-23T16:29:29.894" v="606" actId="1076"/>
          <ac:picMkLst>
            <pc:docMk/>
            <pc:sldMk cId="2852451395" sldId="272"/>
            <ac:picMk id="3" creationId="{AC96DA54-987B-4D46-FAF4-F1DF49935FB5}"/>
          </ac:picMkLst>
        </pc:picChg>
      </pc:sldChg>
      <pc:sldChg chg="del">
        <pc:chgData name="Paul Dorger" userId="b676558a8bc46c27" providerId="LiveId" clId="{87D77DB2-89B9-460E-8A82-9A454BEA18FE}" dt="2022-09-17T18:19:09.437" v="1" actId="2696"/>
        <pc:sldMkLst>
          <pc:docMk/>
          <pc:sldMk cId="412262125" sldId="273"/>
        </pc:sldMkLst>
      </pc:sldChg>
      <pc:sldChg chg="addSp modSp add mod ord">
        <pc:chgData name="Paul Dorger" userId="b676558a8bc46c27" providerId="LiveId" clId="{87D77DB2-89B9-460E-8A82-9A454BEA18FE}" dt="2022-09-23T16:28:59.789" v="599" actId="14100"/>
        <pc:sldMkLst>
          <pc:docMk/>
          <pc:sldMk cId="1385239641" sldId="273"/>
        </pc:sldMkLst>
        <pc:picChg chg="add mod">
          <ac:chgData name="Paul Dorger" userId="b676558a8bc46c27" providerId="LiveId" clId="{87D77DB2-89B9-460E-8A82-9A454BEA18FE}" dt="2022-09-23T16:28:59.789" v="599" actId="14100"/>
          <ac:picMkLst>
            <pc:docMk/>
            <pc:sldMk cId="1385239641" sldId="273"/>
            <ac:picMk id="3" creationId="{3CCFD686-5ABA-5C06-3CEC-3FEF7CC58057}"/>
          </ac:picMkLst>
        </pc:picChg>
      </pc:sldChg>
      <pc:sldChg chg="del">
        <pc:chgData name="Paul Dorger" userId="b676558a8bc46c27" providerId="LiveId" clId="{87D77DB2-89B9-460E-8A82-9A454BEA18FE}" dt="2022-09-17T18:18:54.124" v="0" actId="2696"/>
        <pc:sldMkLst>
          <pc:docMk/>
          <pc:sldMk cId="1154910176" sldId="274"/>
        </pc:sldMkLst>
      </pc:sldChg>
      <pc:sldChg chg="addSp delSp modSp add mod">
        <pc:chgData name="Paul Dorger" userId="b676558a8bc46c27" providerId="LiveId" clId="{87D77DB2-89B9-460E-8A82-9A454BEA18FE}" dt="2022-09-17T19:18:04.369" v="573" actId="1076"/>
        <pc:sldMkLst>
          <pc:docMk/>
          <pc:sldMk cId="3857584843" sldId="274"/>
        </pc:sldMkLst>
        <pc:picChg chg="add mod">
          <ac:chgData name="Paul Dorger" userId="b676558a8bc46c27" providerId="LiveId" clId="{87D77DB2-89B9-460E-8A82-9A454BEA18FE}" dt="2022-09-17T19:10:31.784" v="543" actId="1076"/>
          <ac:picMkLst>
            <pc:docMk/>
            <pc:sldMk cId="3857584843" sldId="274"/>
            <ac:picMk id="3" creationId="{68BE58FC-4899-AFD0-D713-F8862AA27621}"/>
          </ac:picMkLst>
        </pc:picChg>
        <pc:picChg chg="add del mod">
          <ac:chgData name="Paul Dorger" userId="b676558a8bc46c27" providerId="LiveId" clId="{87D77DB2-89B9-460E-8A82-9A454BEA18FE}" dt="2022-09-17T19:13:22.407" v="550" actId="21"/>
          <ac:picMkLst>
            <pc:docMk/>
            <pc:sldMk cId="3857584843" sldId="274"/>
            <ac:picMk id="7" creationId="{4CFFFD46-6E1D-6AA5-3872-B926BB6AD3B3}"/>
          </ac:picMkLst>
        </pc:picChg>
        <pc:picChg chg="add del mod">
          <ac:chgData name="Paul Dorger" userId="b676558a8bc46c27" providerId="LiveId" clId="{87D77DB2-89B9-460E-8A82-9A454BEA18FE}" dt="2022-09-17T19:13:25.053" v="551" actId="21"/>
          <ac:picMkLst>
            <pc:docMk/>
            <pc:sldMk cId="3857584843" sldId="274"/>
            <ac:picMk id="11" creationId="{A6396B50-C6F7-BF88-36B8-E98D1BCC009B}"/>
          </ac:picMkLst>
        </pc:picChg>
        <pc:picChg chg="add mod">
          <ac:chgData name="Paul Dorger" userId="b676558a8bc46c27" providerId="LiveId" clId="{87D77DB2-89B9-460E-8A82-9A454BEA18FE}" dt="2022-09-17T19:16:13.706" v="564" actId="1076"/>
          <ac:picMkLst>
            <pc:docMk/>
            <pc:sldMk cId="3857584843" sldId="274"/>
            <ac:picMk id="13" creationId="{34068791-54FC-F2BC-DAA0-3108E53F5331}"/>
          </ac:picMkLst>
        </pc:picChg>
        <pc:picChg chg="add mod">
          <ac:chgData name="Paul Dorger" userId="b676558a8bc46c27" providerId="LiveId" clId="{87D77DB2-89B9-460E-8A82-9A454BEA18FE}" dt="2022-09-17T19:16:01.671" v="561" actId="1076"/>
          <ac:picMkLst>
            <pc:docMk/>
            <pc:sldMk cId="3857584843" sldId="274"/>
            <ac:picMk id="15" creationId="{2A500D17-5169-0AD6-31A2-1B902E733E6D}"/>
          </ac:picMkLst>
        </pc:picChg>
        <pc:picChg chg="add mod">
          <ac:chgData name="Paul Dorger" userId="b676558a8bc46c27" providerId="LiveId" clId="{87D77DB2-89B9-460E-8A82-9A454BEA18FE}" dt="2022-09-17T19:17:08.912" v="570" actId="1076"/>
          <ac:picMkLst>
            <pc:docMk/>
            <pc:sldMk cId="3857584843" sldId="274"/>
            <ac:picMk id="17" creationId="{54F13E7F-6C9D-4B70-0752-12D0127C0398}"/>
          </ac:picMkLst>
        </pc:picChg>
        <pc:picChg chg="add mod">
          <ac:chgData name="Paul Dorger" userId="b676558a8bc46c27" providerId="LiveId" clId="{87D77DB2-89B9-460E-8A82-9A454BEA18FE}" dt="2022-09-17T19:16:26.233" v="566" actId="1076"/>
          <ac:picMkLst>
            <pc:docMk/>
            <pc:sldMk cId="3857584843" sldId="274"/>
            <ac:picMk id="19" creationId="{4C6322CC-8971-E9D2-95DD-732517FACF3D}"/>
          </ac:picMkLst>
        </pc:picChg>
        <pc:picChg chg="add mod">
          <ac:chgData name="Paul Dorger" userId="b676558a8bc46c27" providerId="LiveId" clId="{87D77DB2-89B9-460E-8A82-9A454BEA18FE}" dt="2022-09-17T19:16:11.456" v="563" actId="1076"/>
          <ac:picMkLst>
            <pc:docMk/>
            <pc:sldMk cId="3857584843" sldId="274"/>
            <ac:picMk id="21" creationId="{E4719DBB-9604-4283-D7BC-395FA8783ACD}"/>
          </ac:picMkLst>
        </pc:picChg>
        <pc:picChg chg="add mod">
          <ac:chgData name="Paul Dorger" userId="b676558a8bc46c27" providerId="LiveId" clId="{87D77DB2-89B9-460E-8A82-9A454BEA18FE}" dt="2022-09-17T19:17:11.506" v="571" actId="1076"/>
          <ac:picMkLst>
            <pc:docMk/>
            <pc:sldMk cId="3857584843" sldId="274"/>
            <ac:picMk id="23" creationId="{88369C2A-8B8D-9C97-EF4F-E047B6A2D662}"/>
          </ac:picMkLst>
        </pc:picChg>
        <pc:picChg chg="add mod">
          <ac:chgData name="Paul Dorger" userId="b676558a8bc46c27" providerId="LiveId" clId="{87D77DB2-89B9-460E-8A82-9A454BEA18FE}" dt="2022-09-17T19:18:04.369" v="573" actId="1076"/>
          <ac:picMkLst>
            <pc:docMk/>
            <pc:sldMk cId="3857584843" sldId="274"/>
            <ac:picMk id="25" creationId="{D314ADD2-96B6-FB34-0A2E-6AD2F717DBCF}"/>
          </ac:picMkLst>
        </pc:picChg>
      </pc:sldChg>
      <pc:sldChg chg="addSp delSp modSp add mod">
        <pc:chgData name="Paul Dorger" userId="b676558a8bc46c27" providerId="LiveId" clId="{87D77DB2-89B9-460E-8A82-9A454BEA18FE}" dt="2022-09-23T16:33:11.739" v="616" actId="14100"/>
        <pc:sldMkLst>
          <pc:docMk/>
          <pc:sldMk cId="1190158170" sldId="275"/>
        </pc:sldMkLst>
        <pc:picChg chg="del">
          <ac:chgData name="Paul Dorger" userId="b676558a8bc46c27" providerId="LiveId" clId="{87D77DB2-89B9-460E-8A82-9A454BEA18FE}" dt="2022-09-23T16:32:02.938" v="613" actId="21"/>
          <ac:picMkLst>
            <pc:docMk/>
            <pc:sldMk cId="1190158170" sldId="275"/>
            <ac:picMk id="3" creationId="{47B64679-F5EB-12F9-B26D-ACFB8E59E3F9}"/>
          </ac:picMkLst>
        </pc:picChg>
        <pc:picChg chg="add mod">
          <ac:chgData name="Paul Dorger" userId="b676558a8bc46c27" providerId="LiveId" clId="{87D77DB2-89B9-460E-8A82-9A454BEA18FE}" dt="2022-09-23T16:33:11.739" v="616" actId="14100"/>
          <ac:picMkLst>
            <pc:docMk/>
            <pc:sldMk cId="1190158170" sldId="275"/>
            <ac:picMk id="6" creationId="{E6C2DCF3-2628-E1EF-2076-2918F3A1C3D8}"/>
          </ac:picMkLst>
        </pc:picChg>
      </pc:sldChg>
      <pc:sldChg chg="del">
        <pc:chgData name="Paul Dorger" userId="b676558a8bc46c27" providerId="LiveId" clId="{87D77DB2-89B9-460E-8A82-9A454BEA18FE}" dt="2022-09-17T18:18:54.124" v="0" actId="2696"/>
        <pc:sldMkLst>
          <pc:docMk/>
          <pc:sldMk cId="1986054442" sldId="275"/>
        </pc:sldMkLst>
      </pc:sldChg>
      <pc:sldChg chg="addSp delSp add mod ord">
        <pc:chgData name="Paul Dorger" userId="b676558a8bc46c27" providerId="LiveId" clId="{87D77DB2-89B9-460E-8A82-9A454BEA18FE}" dt="2022-09-23T16:37:27.758" v="625"/>
        <pc:sldMkLst>
          <pc:docMk/>
          <pc:sldMk cId="686606829" sldId="276"/>
        </pc:sldMkLst>
        <pc:picChg chg="del">
          <ac:chgData name="Paul Dorger" userId="b676558a8bc46c27" providerId="LiveId" clId="{87D77DB2-89B9-460E-8A82-9A454BEA18FE}" dt="2022-09-23T16:35:11.382" v="622" actId="21"/>
          <ac:picMkLst>
            <pc:docMk/>
            <pc:sldMk cId="686606829" sldId="276"/>
            <ac:picMk id="3" creationId="{47B64679-F5EB-12F9-B26D-ACFB8E59E3F9}"/>
          </ac:picMkLst>
        </pc:picChg>
        <pc:picChg chg="add">
          <ac:chgData name="Paul Dorger" userId="b676558a8bc46c27" providerId="LiveId" clId="{87D77DB2-89B9-460E-8A82-9A454BEA18FE}" dt="2022-09-23T16:37:22.925" v="623" actId="22"/>
          <ac:picMkLst>
            <pc:docMk/>
            <pc:sldMk cId="686606829" sldId="276"/>
            <ac:picMk id="6" creationId="{54D0F696-A2A6-7EED-D841-F5302F7AB87E}"/>
          </ac:picMkLst>
        </pc:picChg>
      </pc:sldChg>
      <pc:sldChg chg="del">
        <pc:chgData name="Paul Dorger" userId="b676558a8bc46c27" providerId="LiveId" clId="{87D77DB2-89B9-460E-8A82-9A454BEA18FE}" dt="2022-09-17T18:18:54.124" v="0" actId="2696"/>
        <pc:sldMkLst>
          <pc:docMk/>
          <pc:sldMk cId="1440001256" sldId="276"/>
        </pc:sldMkLst>
      </pc:sldChg>
      <pc:sldChg chg="del">
        <pc:chgData name="Paul Dorger" userId="b676558a8bc46c27" providerId="LiveId" clId="{87D77DB2-89B9-460E-8A82-9A454BEA18FE}" dt="2022-09-17T18:18:54.124" v="0" actId="2696"/>
        <pc:sldMkLst>
          <pc:docMk/>
          <pc:sldMk cId="307527991" sldId="277"/>
        </pc:sldMkLst>
      </pc:sldChg>
      <pc:sldChg chg="addSp delSp modSp add mod ord">
        <pc:chgData name="Paul Dorger" userId="b676558a8bc46c27" providerId="LiveId" clId="{87D77DB2-89B9-460E-8A82-9A454BEA18FE}" dt="2022-09-28T17:53:46.297" v="3943" actId="1076"/>
        <pc:sldMkLst>
          <pc:docMk/>
          <pc:sldMk cId="3339995098" sldId="277"/>
        </pc:sldMkLst>
        <pc:picChg chg="add del mod">
          <ac:chgData name="Paul Dorger" userId="b676558a8bc46c27" providerId="LiveId" clId="{87D77DB2-89B9-460E-8A82-9A454BEA18FE}" dt="2022-09-28T17:49:59.868" v="3932" actId="21"/>
          <ac:picMkLst>
            <pc:docMk/>
            <pc:sldMk cId="3339995098" sldId="277"/>
            <ac:picMk id="2" creationId="{9F18222A-BC9E-73C9-8F32-DBFF564402E3}"/>
          </ac:picMkLst>
        </pc:picChg>
        <pc:picChg chg="add del mod">
          <ac:chgData name="Paul Dorger" userId="b676558a8bc46c27" providerId="LiveId" clId="{87D77DB2-89B9-460E-8A82-9A454BEA18FE}" dt="2022-09-28T17:52:42.264" v="3938" actId="21"/>
          <ac:picMkLst>
            <pc:docMk/>
            <pc:sldMk cId="3339995098" sldId="277"/>
            <ac:picMk id="3" creationId="{30FAB419-4DEC-8F7F-6A94-1A5E94E35298}"/>
          </ac:picMkLst>
        </pc:picChg>
        <pc:picChg chg="del">
          <ac:chgData name="Paul Dorger" userId="b676558a8bc46c27" providerId="LiveId" clId="{87D77DB2-89B9-460E-8A82-9A454BEA18FE}" dt="2022-09-23T16:35:07.159" v="621" actId="21"/>
          <ac:picMkLst>
            <pc:docMk/>
            <pc:sldMk cId="3339995098" sldId="277"/>
            <ac:picMk id="3" creationId="{47B64679-F5EB-12F9-B26D-ACFB8E59E3F9}"/>
          </ac:picMkLst>
        </pc:picChg>
        <pc:picChg chg="add mod">
          <ac:chgData name="Paul Dorger" userId="b676558a8bc46c27" providerId="LiveId" clId="{87D77DB2-89B9-460E-8A82-9A454BEA18FE}" dt="2022-09-28T17:53:46.297" v="3943" actId="1076"/>
          <ac:picMkLst>
            <pc:docMk/>
            <pc:sldMk cId="3339995098" sldId="277"/>
            <ac:picMk id="7" creationId="{A92795F5-86D6-4577-0213-2DEC3A12128C}"/>
          </ac:picMkLst>
        </pc:picChg>
      </pc:sldChg>
      <pc:sldChg chg="del">
        <pc:chgData name="Paul Dorger" userId="b676558a8bc46c27" providerId="LiveId" clId="{87D77DB2-89B9-460E-8A82-9A454BEA18FE}" dt="2022-09-17T18:18:54.124" v="0" actId="2696"/>
        <pc:sldMkLst>
          <pc:docMk/>
          <pc:sldMk cId="588819377" sldId="278"/>
        </pc:sldMkLst>
      </pc:sldChg>
      <pc:sldChg chg="add del">
        <pc:chgData name="Paul Dorger" userId="b676558a8bc46c27" providerId="LiveId" clId="{87D77DB2-89B9-460E-8A82-9A454BEA18FE}" dt="2022-09-23T18:21:46.722" v="2157" actId="2696"/>
        <pc:sldMkLst>
          <pc:docMk/>
          <pc:sldMk cId="2647129070" sldId="278"/>
        </pc:sldMkLst>
      </pc:sldChg>
      <pc:sldChg chg="del">
        <pc:chgData name="Paul Dorger" userId="b676558a8bc46c27" providerId="LiveId" clId="{87D77DB2-89B9-460E-8A82-9A454BEA18FE}" dt="2022-09-17T18:18:54.124" v="0" actId="2696"/>
        <pc:sldMkLst>
          <pc:docMk/>
          <pc:sldMk cId="2389470959" sldId="279"/>
        </pc:sldMkLst>
      </pc:sldChg>
      <pc:sldChg chg="add del">
        <pc:chgData name="Paul Dorger" userId="b676558a8bc46c27" providerId="LiveId" clId="{87D77DB2-89B9-460E-8A82-9A454BEA18FE}" dt="2022-09-23T18:08:46.009" v="1607" actId="2696"/>
        <pc:sldMkLst>
          <pc:docMk/>
          <pc:sldMk cId="3042454326" sldId="279"/>
        </pc:sldMkLst>
      </pc:sldChg>
      <pc:sldChg chg="modSp add mod ord">
        <pc:chgData name="Paul Dorger" userId="b676558a8bc46c27" providerId="LiveId" clId="{87D77DB2-89B9-460E-8A82-9A454BEA18FE}" dt="2022-09-28T18:01:37.930" v="4064" actId="255"/>
        <pc:sldMkLst>
          <pc:docMk/>
          <pc:sldMk cId="2628236346" sldId="280"/>
        </pc:sldMkLst>
        <pc:spChg chg="mod">
          <ac:chgData name="Paul Dorger" userId="b676558a8bc46c27" providerId="LiveId" clId="{87D77DB2-89B9-460E-8A82-9A454BEA18FE}" dt="2022-09-28T18:01:37.930" v="4064" actId="255"/>
          <ac:spMkLst>
            <pc:docMk/>
            <pc:sldMk cId="2628236346" sldId="280"/>
            <ac:spMk id="2" creationId="{CE8F287C-C04E-13E2-3B72-48EDE46E7C7E}"/>
          </ac:spMkLst>
        </pc:spChg>
      </pc:sldChg>
      <pc:sldChg chg="del">
        <pc:chgData name="Paul Dorger" userId="b676558a8bc46c27" providerId="LiveId" clId="{87D77DB2-89B9-460E-8A82-9A454BEA18FE}" dt="2022-09-17T18:18:54.124" v="0" actId="2696"/>
        <pc:sldMkLst>
          <pc:docMk/>
          <pc:sldMk cId="3664240418" sldId="280"/>
        </pc:sldMkLst>
      </pc:sldChg>
      <pc:sldChg chg="add del">
        <pc:chgData name="Paul Dorger" userId="b676558a8bc46c27" providerId="LiveId" clId="{87D77DB2-89B9-460E-8A82-9A454BEA18FE}" dt="2022-09-23T18:21:43.556" v="2156" actId="2696"/>
        <pc:sldMkLst>
          <pc:docMk/>
          <pc:sldMk cId="2723331275" sldId="281"/>
        </pc:sldMkLst>
      </pc:sldChg>
      <pc:sldChg chg="del">
        <pc:chgData name="Paul Dorger" userId="b676558a8bc46c27" providerId="LiveId" clId="{87D77DB2-89B9-460E-8A82-9A454BEA18FE}" dt="2022-09-17T18:18:54.124" v="0" actId="2696"/>
        <pc:sldMkLst>
          <pc:docMk/>
          <pc:sldMk cId="1341035408" sldId="282"/>
        </pc:sldMkLst>
      </pc:sldChg>
      <pc:sldChg chg="modSp add mod ord">
        <pc:chgData name="Paul Dorger" userId="b676558a8bc46c27" providerId="LiveId" clId="{87D77DB2-89B9-460E-8A82-9A454BEA18FE}" dt="2022-09-28T18:01:48.864" v="4065" actId="255"/>
        <pc:sldMkLst>
          <pc:docMk/>
          <pc:sldMk cId="3508823065" sldId="282"/>
        </pc:sldMkLst>
        <pc:spChg chg="mod">
          <ac:chgData name="Paul Dorger" userId="b676558a8bc46c27" providerId="LiveId" clId="{87D77DB2-89B9-460E-8A82-9A454BEA18FE}" dt="2022-09-28T18:01:48.864" v="4065" actId="255"/>
          <ac:spMkLst>
            <pc:docMk/>
            <pc:sldMk cId="3508823065" sldId="282"/>
            <ac:spMk id="2" creationId="{CE8F287C-C04E-13E2-3B72-48EDE46E7C7E}"/>
          </ac:spMkLst>
        </pc:spChg>
      </pc:sldChg>
      <pc:sldChg chg="modSp add mod ord">
        <pc:chgData name="Paul Dorger" userId="b676558a8bc46c27" providerId="LiveId" clId="{87D77DB2-89B9-460E-8A82-9A454BEA18FE}" dt="2022-09-28T18:23:38.519" v="4451" actId="20577"/>
        <pc:sldMkLst>
          <pc:docMk/>
          <pc:sldMk cId="1263505885" sldId="283"/>
        </pc:sldMkLst>
        <pc:spChg chg="mod">
          <ac:chgData name="Paul Dorger" userId="b676558a8bc46c27" providerId="LiveId" clId="{87D77DB2-89B9-460E-8A82-9A454BEA18FE}" dt="2022-09-28T18:23:38.519" v="4451" actId="20577"/>
          <ac:spMkLst>
            <pc:docMk/>
            <pc:sldMk cId="1263505885" sldId="283"/>
            <ac:spMk id="2" creationId="{CE8F287C-C04E-13E2-3B72-48EDE46E7C7E}"/>
          </ac:spMkLst>
        </pc:spChg>
      </pc:sldChg>
      <pc:sldChg chg="del">
        <pc:chgData name="Paul Dorger" userId="b676558a8bc46c27" providerId="LiveId" clId="{87D77DB2-89B9-460E-8A82-9A454BEA18FE}" dt="2022-09-17T18:19:52.597" v="5" actId="2696"/>
        <pc:sldMkLst>
          <pc:docMk/>
          <pc:sldMk cId="1319663353" sldId="283"/>
        </pc:sldMkLst>
      </pc:sldChg>
      <pc:sldChg chg="modSp add mod ord">
        <pc:chgData name="Paul Dorger" userId="b676558a8bc46c27" providerId="LiveId" clId="{87D77DB2-89B9-460E-8A82-9A454BEA18FE}" dt="2022-09-29T12:56:54.371" v="4514" actId="6549"/>
        <pc:sldMkLst>
          <pc:docMk/>
          <pc:sldMk cId="361614767" sldId="284"/>
        </pc:sldMkLst>
        <pc:spChg chg="mod">
          <ac:chgData name="Paul Dorger" userId="b676558a8bc46c27" providerId="LiveId" clId="{87D77DB2-89B9-460E-8A82-9A454BEA18FE}" dt="2022-09-29T12:56:54.371" v="4514" actId="6549"/>
          <ac:spMkLst>
            <pc:docMk/>
            <pc:sldMk cId="361614767" sldId="284"/>
            <ac:spMk id="2" creationId="{CE8F287C-C04E-13E2-3B72-48EDE46E7C7E}"/>
          </ac:spMkLst>
        </pc:spChg>
      </pc:sldChg>
      <pc:sldChg chg="addSp delSp modSp add mod ord modAnim">
        <pc:chgData name="Paul Dorger" userId="b676558a8bc46c27" providerId="LiveId" clId="{87D77DB2-89B9-460E-8A82-9A454BEA18FE}" dt="2022-09-29T00:43:10.651" v="4500" actId="14100"/>
        <pc:sldMkLst>
          <pc:docMk/>
          <pc:sldMk cId="1669284881" sldId="285"/>
        </pc:sldMkLst>
        <pc:spChg chg="add mod">
          <ac:chgData name="Paul Dorger" userId="b676558a8bc46c27" providerId="LiveId" clId="{87D77DB2-89B9-460E-8A82-9A454BEA18FE}" dt="2022-09-29T00:41:02.798" v="4482" actId="20577"/>
          <ac:spMkLst>
            <pc:docMk/>
            <pc:sldMk cId="1669284881" sldId="285"/>
            <ac:spMk id="3" creationId="{E8149A7E-E596-4489-27BB-02993F180F6B}"/>
          </ac:spMkLst>
        </pc:spChg>
        <pc:spChg chg="add del">
          <ac:chgData name="Paul Dorger" userId="b676558a8bc46c27" providerId="LiveId" clId="{87D77DB2-89B9-460E-8A82-9A454BEA18FE}" dt="2022-09-28T00:43:17.756" v="3789" actId="21"/>
          <ac:spMkLst>
            <pc:docMk/>
            <pc:sldMk cId="1669284881" sldId="285"/>
            <ac:spMk id="10" creationId="{6C3D0E73-6B7A-CAB6-6D4D-6390532367A0}"/>
          </ac:spMkLst>
        </pc:spChg>
        <pc:picChg chg="add mod">
          <ac:chgData name="Paul Dorger" userId="b676558a8bc46c27" providerId="LiveId" clId="{87D77DB2-89B9-460E-8A82-9A454BEA18FE}" dt="2022-09-29T00:43:04.467" v="4499" actId="1076"/>
          <ac:picMkLst>
            <pc:docMk/>
            <pc:sldMk cId="1669284881" sldId="285"/>
            <ac:picMk id="2" creationId="{8E16A499-F4D2-AD3A-E6D7-E9B08355853D}"/>
          </ac:picMkLst>
        </pc:picChg>
        <pc:picChg chg="del">
          <ac:chgData name="Paul Dorger" userId="b676558a8bc46c27" providerId="LiveId" clId="{87D77DB2-89B9-460E-8A82-9A454BEA18FE}" dt="2022-09-28T00:40:50.906" v="3779" actId="21"/>
          <ac:picMkLst>
            <pc:docMk/>
            <pc:sldMk cId="1669284881" sldId="285"/>
            <ac:picMk id="3" creationId="{E9F38608-E970-9812-3329-F086A5FECFEA}"/>
          </ac:picMkLst>
        </pc:picChg>
        <pc:picChg chg="add mod">
          <ac:chgData name="Paul Dorger" userId="b676558a8bc46c27" providerId="LiveId" clId="{87D77DB2-89B9-460E-8A82-9A454BEA18FE}" dt="2022-09-29T00:42:39.839" v="4495" actId="14100"/>
          <ac:picMkLst>
            <pc:docMk/>
            <pc:sldMk cId="1669284881" sldId="285"/>
            <ac:picMk id="6" creationId="{5B0407B0-884A-2240-CD3B-8C33A78DF2E9}"/>
          </ac:picMkLst>
        </pc:picChg>
        <pc:picChg chg="add mod">
          <ac:chgData name="Paul Dorger" userId="b676558a8bc46c27" providerId="LiveId" clId="{87D77DB2-89B9-460E-8A82-9A454BEA18FE}" dt="2022-09-29T00:43:10.651" v="4500" actId="14100"/>
          <ac:picMkLst>
            <pc:docMk/>
            <pc:sldMk cId="1669284881" sldId="285"/>
            <ac:picMk id="7" creationId="{D2FAD5E5-E39E-5B60-F47D-80FD375CC746}"/>
          </ac:picMkLst>
        </pc:picChg>
      </pc:sldChg>
      <pc:sldChg chg="addSp delSp modSp add mod ord">
        <pc:chgData name="Paul Dorger" userId="b676558a8bc46c27" providerId="LiveId" clId="{87D77DB2-89B9-460E-8A82-9A454BEA18FE}" dt="2022-09-28T00:49:23.419" v="3875"/>
        <pc:sldMkLst>
          <pc:docMk/>
          <pc:sldMk cId="1922777935" sldId="286"/>
        </pc:sldMkLst>
        <pc:spChg chg="add mod">
          <ac:chgData name="Paul Dorger" userId="b676558a8bc46c27" providerId="LiveId" clId="{87D77DB2-89B9-460E-8A82-9A454BEA18FE}" dt="2022-09-28T00:49:13.386" v="3873" actId="14100"/>
          <ac:spMkLst>
            <pc:docMk/>
            <pc:sldMk cId="1922777935" sldId="286"/>
            <ac:spMk id="7" creationId="{F5AA390A-2598-FEB4-6BDD-4608514DC751}"/>
          </ac:spMkLst>
        </pc:spChg>
        <pc:picChg chg="add del">
          <ac:chgData name="Paul Dorger" userId="b676558a8bc46c27" providerId="LiveId" clId="{87D77DB2-89B9-460E-8A82-9A454BEA18FE}" dt="2022-09-28T00:47:43.259" v="3798" actId="21"/>
          <ac:picMkLst>
            <pc:docMk/>
            <pc:sldMk cId="1922777935" sldId="286"/>
            <ac:picMk id="2" creationId="{E312DC67-CF18-A4CD-6522-C33C059E839C}"/>
          </ac:picMkLst>
        </pc:picChg>
        <pc:picChg chg="del">
          <ac:chgData name="Paul Dorger" userId="b676558a8bc46c27" providerId="LiveId" clId="{87D77DB2-89B9-460E-8A82-9A454BEA18FE}" dt="2022-09-28T00:47:38.165" v="3796" actId="21"/>
          <ac:picMkLst>
            <pc:docMk/>
            <pc:sldMk cId="1922777935" sldId="286"/>
            <ac:picMk id="3" creationId="{CDBC9E9F-653C-7B1B-0D3E-746CD1F88EBE}"/>
          </ac:picMkLst>
        </pc:picChg>
        <pc:picChg chg="add mod">
          <ac:chgData name="Paul Dorger" userId="b676558a8bc46c27" providerId="LiveId" clId="{87D77DB2-89B9-460E-8A82-9A454BEA18FE}" dt="2022-09-28T00:48:00.077" v="3802" actId="1076"/>
          <ac:picMkLst>
            <pc:docMk/>
            <pc:sldMk cId="1922777935" sldId="286"/>
            <ac:picMk id="6" creationId="{F91B6A32-94E2-593C-9C79-2130771BE9C4}"/>
          </ac:picMkLst>
        </pc:picChg>
      </pc:sldChg>
      <pc:sldChg chg="modSp add mod">
        <pc:chgData name="Paul Dorger" userId="b676558a8bc46c27" providerId="LiveId" clId="{87D77DB2-89B9-460E-8A82-9A454BEA18FE}" dt="2022-09-28T17:55:52.243" v="3946" actId="14100"/>
        <pc:sldMkLst>
          <pc:docMk/>
          <pc:sldMk cId="855623022" sldId="287"/>
        </pc:sldMkLst>
        <pc:picChg chg="mod">
          <ac:chgData name="Paul Dorger" userId="b676558a8bc46c27" providerId="LiveId" clId="{87D77DB2-89B9-460E-8A82-9A454BEA18FE}" dt="2022-09-28T17:55:52.243" v="3946" actId="14100"/>
          <ac:picMkLst>
            <pc:docMk/>
            <pc:sldMk cId="855623022" sldId="287"/>
            <ac:picMk id="3" creationId="{30FAB419-4DEC-8F7F-6A94-1A5E94E35298}"/>
          </ac:picMkLst>
        </pc:picChg>
      </pc:sldChg>
      <pc:sldChg chg="addSp modSp add mod ord">
        <pc:chgData name="Paul Dorger" userId="b676558a8bc46c27" providerId="LiveId" clId="{87D77DB2-89B9-460E-8A82-9A454BEA18FE}" dt="2022-09-28T18:18:20.028" v="4399" actId="1076"/>
        <pc:sldMkLst>
          <pc:docMk/>
          <pc:sldMk cId="3086562657" sldId="288"/>
        </pc:sldMkLst>
        <pc:spChg chg="mod">
          <ac:chgData name="Paul Dorger" userId="b676558a8bc46c27" providerId="LiveId" clId="{87D77DB2-89B9-460E-8A82-9A454BEA18FE}" dt="2022-09-28T18:15:59.741" v="4388" actId="1076"/>
          <ac:spMkLst>
            <pc:docMk/>
            <pc:sldMk cId="3086562657" sldId="288"/>
            <ac:spMk id="3" creationId="{93EA9A85-1DA3-2535-A1B0-08DD94171392}"/>
          </ac:spMkLst>
        </pc:spChg>
        <pc:picChg chg="add mod">
          <ac:chgData name="Paul Dorger" userId="b676558a8bc46c27" providerId="LiveId" clId="{87D77DB2-89B9-460E-8A82-9A454BEA18FE}" dt="2022-09-28T18:18:20.028" v="4399" actId="1076"/>
          <ac:picMkLst>
            <pc:docMk/>
            <pc:sldMk cId="3086562657" sldId="288"/>
            <ac:picMk id="6" creationId="{39792126-D0E5-1C59-848E-A5F664040AEE}"/>
          </ac:picMkLst>
        </pc:picChg>
        <pc:picChg chg="add mod">
          <ac:chgData name="Paul Dorger" userId="b676558a8bc46c27" providerId="LiveId" clId="{87D77DB2-89B9-460E-8A82-9A454BEA18FE}" dt="2022-09-28T18:18:15.262" v="4398" actId="1076"/>
          <ac:picMkLst>
            <pc:docMk/>
            <pc:sldMk cId="3086562657" sldId="288"/>
            <ac:picMk id="10" creationId="{59AAEDEE-58A5-E067-7792-EDB70034AC93}"/>
          </ac:picMkLst>
        </pc:picChg>
        <pc:picChg chg="add mod">
          <ac:chgData name="Paul Dorger" userId="b676558a8bc46c27" providerId="LiveId" clId="{87D77DB2-89B9-460E-8A82-9A454BEA18FE}" dt="2022-09-28T18:18:11.578" v="4397" actId="1076"/>
          <ac:picMkLst>
            <pc:docMk/>
            <pc:sldMk cId="3086562657" sldId="288"/>
            <ac:picMk id="11" creationId="{20F096EC-C41D-A077-5E92-7153D4F0974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2DBB9-AD67-469A-B80B-7E6F7DE42A9F}" type="datetimeFigureOut">
              <a:rPr lang="en-US" smtClean="0"/>
              <a:t>9/29/2022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74636C-5538-4D21-91BD-FD31EC601E95}" type="slidenum">
              <a:rPr lang="en-US" smtClean="0"/>
              <a:t>‹#›</a:t>
            </a:fld>
            <a:endParaRPr lang="en-US"/>
          </a:p>
        </p:txBody>
      </p:sp>
    </p:spTree>
    <p:extLst>
      <p:ext uri="{BB962C8B-B14F-4D97-AF65-F5344CB8AC3E}">
        <p14:creationId xmlns:p14="http://schemas.microsoft.com/office/powerpoint/2010/main" val="301790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1</a:t>
            </a:fld>
            <a:endParaRPr lang="en-US"/>
          </a:p>
        </p:txBody>
      </p:sp>
    </p:spTree>
    <p:extLst>
      <p:ext uri="{BB962C8B-B14F-4D97-AF65-F5344CB8AC3E}">
        <p14:creationId xmlns:p14="http://schemas.microsoft.com/office/powerpoint/2010/main" val="1989941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10</a:t>
            </a:fld>
            <a:endParaRPr lang="en-US"/>
          </a:p>
        </p:txBody>
      </p:sp>
    </p:spTree>
    <p:extLst>
      <p:ext uri="{BB962C8B-B14F-4D97-AF65-F5344CB8AC3E}">
        <p14:creationId xmlns:p14="http://schemas.microsoft.com/office/powerpoint/2010/main" val="3699812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11</a:t>
            </a:fld>
            <a:endParaRPr lang="en-US"/>
          </a:p>
        </p:txBody>
      </p:sp>
    </p:spTree>
    <p:extLst>
      <p:ext uri="{BB962C8B-B14F-4D97-AF65-F5344CB8AC3E}">
        <p14:creationId xmlns:p14="http://schemas.microsoft.com/office/powerpoint/2010/main" val="3466998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12</a:t>
            </a:fld>
            <a:endParaRPr lang="en-US"/>
          </a:p>
        </p:txBody>
      </p:sp>
    </p:spTree>
    <p:extLst>
      <p:ext uri="{BB962C8B-B14F-4D97-AF65-F5344CB8AC3E}">
        <p14:creationId xmlns:p14="http://schemas.microsoft.com/office/powerpoint/2010/main" val="237163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13</a:t>
            </a:fld>
            <a:endParaRPr lang="en-US"/>
          </a:p>
        </p:txBody>
      </p:sp>
    </p:spTree>
    <p:extLst>
      <p:ext uri="{BB962C8B-B14F-4D97-AF65-F5344CB8AC3E}">
        <p14:creationId xmlns:p14="http://schemas.microsoft.com/office/powerpoint/2010/main" val="1196483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14</a:t>
            </a:fld>
            <a:endParaRPr lang="en-US"/>
          </a:p>
        </p:txBody>
      </p:sp>
    </p:spTree>
    <p:extLst>
      <p:ext uri="{BB962C8B-B14F-4D97-AF65-F5344CB8AC3E}">
        <p14:creationId xmlns:p14="http://schemas.microsoft.com/office/powerpoint/2010/main" val="4189683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15</a:t>
            </a:fld>
            <a:endParaRPr lang="en-US"/>
          </a:p>
        </p:txBody>
      </p:sp>
    </p:spTree>
    <p:extLst>
      <p:ext uri="{BB962C8B-B14F-4D97-AF65-F5344CB8AC3E}">
        <p14:creationId xmlns:p14="http://schemas.microsoft.com/office/powerpoint/2010/main" val="3153463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16</a:t>
            </a:fld>
            <a:endParaRPr lang="en-US"/>
          </a:p>
        </p:txBody>
      </p:sp>
    </p:spTree>
    <p:extLst>
      <p:ext uri="{BB962C8B-B14F-4D97-AF65-F5344CB8AC3E}">
        <p14:creationId xmlns:p14="http://schemas.microsoft.com/office/powerpoint/2010/main" val="1878916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17</a:t>
            </a:fld>
            <a:endParaRPr lang="en-US"/>
          </a:p>
        </p:txBody>
      </p:sp>
    </p:spTree>
    <p:extLst>
      <p:ext uri="{BB962C8B-B14F-4D97-AF65-F5344CB8AC3E}">
        <p14:creationId xmlns:p14="http://schemas.microsoft.com/office/powerpoint/2010/main" val="2350037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18</a:t>
            </a:fld>
            <a:endParaRPr lang="en-US"/>
          </a:p>
        </p:txBody>
      </p:sp>
    </p:spTree>
    <p:extLst>
      <p:ext uri="{BB962C8B-B14F-4D97-AF65-F5344CB8AC3E}">
        <p14:creationId xmlns:p14="http://schemas.microsoft.com/office/powerpoint/2010/main" val="1810890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19</a:t>
            </a:fld>
            <a:endParaRPr lang="en-US"/>
          </a:p>
        </p:txBody>
      </p:sp>
    </p:spTree>
    <p:extLst>
      <p:ext uri="{BB962C8B-B14F-4D97-AF65-F5344CB8AC3E}">
        <p14:creationId xmlns:p14="http://schemas.microsoft.com/office/powerpoint/2010/main" val="2079319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2</a:t>
            </a:fld>
            <a:endParaRPr lang="en-US"/>
          </a:p>
        </p:txBody>
      </p:sp>
    </p:spTree>
    <p:extLst>
      <p:ext uri="{BB962C8B-B14F-4D97-AF65-F5344CB8AC3E}">
        <p14:creationId xmlns:p14="http://schemas.microsoft.com/office/powerpoint/2010/main" val="3756046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20</a:t>
            </a:fld>
            <a:endParaRPr lang="en-US"/>
          </a:p>
        </p:txBody>
      </p:sp>
    </p:spTree>
    <p:extLst>
      <p:ext uri="{BB962C8B-B14F-4D97-AF65-F5344CB8AC3E}">
        <p14:creationId xmlns:p14="http://schemas.microsoft.com/office/powerpoint/2010/main" val="1348189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21</a:t>
            </a:fld>
            <a:endParaRPr lang="en-US"/>
          </a:p>
        </p:txBody>
      </p:sp>
    </p:spTree>
    <p:extLst>
      <p:ext uri="{BB962C8B-B14F-4D97-AF65-F5344CB8AC3E}">
        <p14:creationId xmlns:p14="http://schemas.microsoft.com/office/powerpoint/2010/main" val="1102294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22</a:t>
            </a:fld>
            <a:endParaRPr lang="en-US"/>
          </a:p>
        </p:txBody>
      </p:sp>
    </p:spTree>
    <p:extLst>
      <p:ext uri="{BB962C8B-B14F-4D97-AF65-F5344CB8AC3E}">
        <p14:creationId xmlns:p14="http://schemas.microsoft.com/office/powerpoint/2010/main" val="6419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23</a:t>
            </a:fld>
            <a:endParaRPr lang="en-US"/>
          </a:p>
        </p:txBody>
      </p:sp>
    </p:spTree>
    <p:extLst>
      <p:ext uri="{BB962C8B-B14F-4D97-AF65-F5344CB8AC3E}">
        <p14:creationId xmlns:p14="http://schemas.microsoft.com/office/powerpoint/2010/main" val="2826856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24</a:t>
            </a:fld>
            <a:endParaRPr lang="en-US"/>
          </a:p>
        </p:txBody>
      </p:sp>
    </p:spTree>
    <p:extLst>
      <p:ext uri="{BB962C8B-B14F-4D97-AF65-F5344CB8AC3E}">
        <p14:creationId xmlns:p14="http://schemas.microsoft.com/office/powerpoint/2010/main" val="2441862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25</a:t>
            </a:fld>
            <a:endParaRPr lang="en-US"/>
          </a:p>
        </p:txBody>
      </p:sp>
    </p:spTree>
    <p:extLst>
      <p:ext uri="{BB962C8B-B14F-4D97-AF65-F5344CB8AC3E}">
        <p14:creationId xmlns:p14="http://schemas.microsoft.com/office/powerpoint/2010/main" val="508519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26</a:t>
            </a:fld>
            <a:endParaRPr lang="en-US"/>
          </a:p>
        </p:txBody>
      </p:sp>
    </p:spTree>
    <p:extLst>
      <p:ext uri="{BB962C8B-B14F-4D97-AF65-F5344CB8AC3E}">
        <p14:creationId xmlns:p14="http://schemas.microsoft.com/office/powerpoint/2010/main" val="1629193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27</a:t>
            </a:fld>
            <a:endParaRPr lang="en-US"/>
          </a:p>
        </p:txBody>
      </p:sp>
    </p:spTree>
    <p:extLst>
      <p:ext uri="{BB962C8B-B14F-4D97-AF65-F5344CB8AC3E}">
        <p14:creationId xmlns:p14="http://schemas.microsoft.com/office/powerpoint/2010/main" val="3002082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28</a:t>
            </a:fld>
            <a:endParaRPr lang="en-US"/>
          </a:p>
        </p:txBody>
      </p:sp>
    </p:spTree>
    <p:extLst>
      <p:ext uri="{BB962C8B-B14F-4D97-AF65-F5344CB8AC3E}">
        <p14:creationId xmlns:p14="http://schemas.microsoft.com/office/powerpoint/2010/main" val="966879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29</a:t>
            </a:fld>
            <a:endParaRPr lang="en-US"/>
          </a:p>
        </p:txBody>
      </p:sp>
    </p:spTree>
    <p:extLst>
      <p:ext uri="{BB962C8B-B14F-4D97-AF65-F5344CB8AC3E}">
        <p14:creationId xmlns:p14="http://schemas.microsoft.com/office/powerpoint/2010/main" val="2747067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3</a:t>
            </a:fld>
            <a:endParaRPr lang="en-US"/>
          </a:p>
        </p:txBody>
      </p:sp>
    </p:spTree>
    <p:extLst>
      <p:ext uri="{BB962C8B-B14F-4D97-AF65-F5344CB8AC3E}">
        <p14:creationId xmlns:p14="http://schemas.microsoft.com/office/powerpoint/2010/main" val="1481458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4</a:t>
            </a:fld>
            <a:endParaRPr lang="en-US"/>
          </a:p>
        </p:txBody>
      </p:sp>
    </p:spTree>
    <p:extLst>
      <p:ext uri="{BB962C8B-B14F-4D97-AF65-F5344CB8AC3E}">
        <p14:creationId xmlns:p14="http://schemas.microsoft.com/office/powerpoint/2010/main" val="2476960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5</a:t>
            </a:fld>
            <a:endParaRPr lang="en-US"/>
          </a:p>
        </p:txBody>
      </p:sp>
    </p:spTree>
    <p:extLst>
      <p:ext uri="{BB962C8B-B14F-4D97-AF65-F5344CB8AC3E}">
        <p14:creationId xmlns:p14="http://schemas.microsoft.com/office/powerpoint/2010/main" val="2247388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6</a:t>
            </a:fld>
            <a:endParaRPr lang="en-US"/>
          </a:p>
        </p:txBody>
      </p:sp>
    </p:spTree>
    <p:extLst>
      <p:ext uri="{BB962C8B-B14F-4D97-AF65-F5344CB8AC3E}">
        <p14:creationId xmlns:p14="http://schemas.microsoft.com/office/powerpoint/2010/main" val="188747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7</a:t>
            </a:fld>
            <a:endParaRPr lang="en-US"/>
          </a:p>
        </p:txBody>
      </p:sp>
    </p:spTree>
    <p:extLst>
      <p:ext uri="{BB962C8B-B14F-4D97-AF65-F5344CB8AC3E}">
        <p14:creationId xmlns:p14="http://schemas.microsoft.com/office/powerpoint/2010/main" val="163574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8</a:t>
            </a:fld>
            <a:endParaRPr lang="en-US"/>
          </a:p>
        </p:txBody>
      </p:sp>
    </p:spTree>
    <p:extLst>
      <p:ext uri="{BB962C8B-B14F-4D97-AF65-F5344CB8AC3E}">
        <p14:creationId xmlns:p14="http://schemas.microsoft.com/office/powerpoint/2010/main" val="39540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ever been stung by a bee please raise your hand.  Did it hurt?</a:t>
            </a:r>
          </a:p>
        </p:txBody>
      </p:sp>
      <p:sp>
        <p:nvSpPr>
          <p:cNvPr id="4" name="Slide Number Placeholder 3"/>
          <p:cNvSpPr>
            <a:spLocks noGrp="1"/>
          </p:cNvSpPr>
          <p:nvPr>
            <p:ph type="sldNum" sz="quarter" idx="5"/>
          </p:nvPr>
        </p:nvSpPr>
        <p:spPr/>
        <p:txBody>
          <a:bodyPr/>
          <a:lstStyle/>
          <a:p>
            <a:fld id="{8A74636C-5538-4D21-91BD-FD31EC601E95}" type="slidenum">
              <a:rPr lang="en-US" smtClean="0"/>
              <a:t>9</a:t>
            </a:fld>
            <a:endParaRPr lang="en-US"/>
          </a:p>
        </p:txBody>
      </p:sp>
    </p:spTree>
    <p:extLst>
      <p:ext uri="{BB962C8B-B14F-4D97-AF65-F5344CB8AC3E}">
        <p14:creationId xmlns:p14="http://schemas.microsoft.com/office/powerpoint/2010/main" val="2702406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E1C1E1E-618C-E672-7154-0C6E6A24D3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E0CD564D-C12E-8AF8-EC4A-4FAD3F4269A6}"/>
              </a:ext>
            </a:extLst>
          </p:cNvPr>
          <p:cNvSpPr/>
          <p:nvPr userDrawn="1"/>
        </p:nvSpPr>
        <p:spPr>
          <a:xfrm>
            <a:off x="169817" y="182880"/>
            <a:ext cx="11769634" cy="6439989"/>
          </a:xfrm>
          <a:prstGeom prst="rect">
            <a:avLst/>
          </a:prstGeom>
          <a:noFill/>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47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7DFB-C0D2-5AFD-AEB2-ABBBF6BE51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94E784-32EA-C010-3318-E8DBE14458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A986C1-09F8-86D5-C4D2-18E8CE0D2817}"/>
              </a:ext>
            </a:extLst>
          </p:cNvPr>
          <p:cNvSpPr>
            <a:spLocks noGrp="1"/>
          </p:cNvSpPr>
          <p:nvPr>
            <p:ph type="dt" sz="half" idx="10"/>
          </p:nvPr>
        </p:nvSpPr>
        <p:spPr/>
        <p:txBody>
          <a:bodyPr/>
          <a:lstStyle/>
          <a:p>
            <a:fld id="{4A16F789-F191-4BC4-A9DF-1018DCFE8D82}" type="datetimeFigureOut">
              <a:rPr lang="en-US" smtClean="0"/>
              <a:t>9/29/2022</a:t>
            </a:fld>
            <a:endParaRPr lang="en-US"/>
          </a:p>
        </p:txBody>
      </p:sp>
      <p:sp>
        <p:nvSpPr>
          <p:cNvPr id="5" name="Footer Placeholder 4">
            <a:extLst>
              <a:ext uri="{FF2B5EF4-FFF2-40B4-BE49-F238E27FC236}">
                <a16:creationId xmlns:a16="http://schemas.microsoft.com/office/drawing/2014/main" id="{CC04265D-3D33-FB52-2487-238150727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D5EA1-4255-7B96-D78A-80838F300404}"/>
              </a:ext>
            </a:extLst>
          </p:cNvPr>
          <p:cNvSpPr>
            <a:spLocks noGrp="1"/>
          </p:cNvSpPr>
          <p:nvPr>
            <p:ph type="sldNum" sz="quarter" idx="12"/>
          </p:nvPr>
        </p:nvSpPr>
        <p:spPr/>
        <p:txBody>
          <a:bodyPr/>
          <a:lstStyle/>
          <a:p>
            <a:fld id="{395A2CD9-66FE-47CE-80B0-EBA28AF80D5F}" type="slidenum">
              <a:rPr lang="en-US" smtClean="0"/>
              <a:t>‹#›</a:t>
            </a:fld>
            <a:endParaRPr lang="en-US"/>
          </a:p>
        </p:txBody>
      </p:sp>
    </p:spTree>
    <p:extLst>
      <p:ext uri="{BB962C8B-B14F-4D97-AF65-F5344CB8AC3E}">
        <p14:creationId xmlns:p14="http://schemas.microsoft.com/office/powerpoint/2010/main" val="28840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EE683F-F83C-FEF1-1330-5CE1C645F4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95C8EC-8CCF-2746-AFF6-C0920FF305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2846A-CFD0-CC39-E33B-813245AB9891}"/>
              </a:ext>
            </a:extLst>
          </p:cNvPr>
          <p:cNvSpPr>
            <a:spLocks noGrp="1"/>
          </p:cNvSpPr>
          <p:nvPr>
            <p:ph type="dt" sz="half" idx="10"/>
          </p:nvPr>
        </p:nvSpPr>
        <p:spPr/>
        <p:txBody>
          <a:bodyPr/>
          <a:lstStyle/>
          <a:p>
            <a:fld id="{4A16F789-F191-4BC4-A9DF-1018DCFE8D82}" type="datetimeFigureOut">
              <a:rPr lang="en-US" smtClean="0"/>
              <a:t>9/29/2022</a:t>
            </a:fld>
            <a:endParaRPr lang="en-US"/>
          </a:p>
        </p:txBody>
      </p:sp>
      <p:sp>
        <p:nvSpPr>
          <p:cNvPr id="5" name="Footer Placeholder 4">
            <a:extLst>
              <a:ext uri="{FF2B5EF4-FFF2-40B4-BE49-F238E27FC236}">
                <a16:creationId xmlns:a16="http://schemas.microsoft.com/office/drawing/2014/main" id="{2BADB416-8D40-5EFE-F35F-4CF545050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AAE22-64F7-8980-5470-E1F9A61C949C}"/>
              </a:ext>
            </a:extLst>
          </p:cNvPr>
          <p:cNvSpPr>
            <a:spLocks noGrp="1"/>
          </p:cNvSpPr>
          <p:nvPr>
            <p:ph type="sldNum" sz="quarter" idx="12"/>
          </p:nvPr>
        </p:nvSpPr>
        <p:spPr/>
        <p:txBody>
          <a:bodyPr/>
          <a:lstStyle/>
          <a:p>
            <a:fld id="{395A2CD9-66FE-47CE-80B0-EBA28AF80D5F}" type="slidenum">
              <a:rPr lang="en-US" smtClean="0"/>
              <a:t>‹#›</a:t>
            </a:fld>
            <a:endParaRPr lang="en-US"/>
          </a:p>
        </p:txBody>
      </p:sp>
    </p:spTree>
    <p:extLst>
      <p:ext uri="{BB962C8B-B14F-4D97-AF65-F5344CB8AC3E}">
        <p14:creationId xmlns:p14="http://schemas.microsoft.com/office/powerpoint/2010/main" val="98191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F8D81-BB11-A79B-603C-D4520830C9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AC0EAA-CF82-A637-9427-92CFB31B3A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4BB2B-E15D-3DC4-DE77-088D35F6AA89}"/>
              </a:ext>
            </a:extLst>
          </p:cNvPr>
          <p:cNvSpPr>
            <a:spLocks noGrp="1"/>
          </p:cNvSpPr>
          <p:nvPr>
            <p:ph type="dt" sz="half" idx="10"/>
          </p:nvPr>
        </p:nvSpPr>
        <p:spPr/>
        <p:txBody>
          <a:bodyPr/>
          <a:lstStyle/>
          <a:p>
            <a:fld id="{4A16F789-F191-4BC4-A9DF-1018DCFE8D82}" type="datetimeFigureOut">
              <a:rPr lang="en-US" smtClean="0"/>
              <a:t>9/29/2022</a:t>
            </a:fld>
            <a:endParaRPr lang="en-US"/>
          </a:p>
        </p:txBody>
      </p:sp>
      <p:sp>
        <p:nvSpPr>
          <p:cNvPr id="5" name="Footer Placeholder 4">
            <a:extLst>
              <a:ext uri="{FF2B5EF4-FFF2-40B4-BE49-F238E27FC236}">
                <a16:creationId xmlns:a16="http://schemas.microsoft.com/office/drawing/2014/main" id="{E14125A4-D9A8-19E6-8417-648AE9721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76D6BF-FC91-5CB3-A016-DD16C800A6E6}"/>
              </a:ext>
            </a:extLst>
          </p:cNvPr>
          <p:cNvSpPr>
            <a:spLocks noGrp="1"/>
          </p:cNvSpPr>
          <p:nvPr>
            <p:ph type="sldNum" sz="quarter" idx="12"/>
          </p:nvPr>
        </p:nvSpPr>
        <p:spPr/>
        <p:txBody>
          <a:bodyPr/>
          <a:lstStyle/>
          <a:p>
            <a:fld id="{395A2CD9-66FE-47CE-80B0-EBA28AF80D5F}" type="slidenum">
              <a:rPr lang="en-US" smtClean="0"/>
              <a:t>‹#›</a:t>
            </a:fld>
            <a:endParaRPr lang="en-US"/>
          </a:p>
        </p:txBody>
      </p:sp>
    </p:spTree>
    <p:extLst>
      <p:ext uri="{BB962C8B-B14F-4D97-AF65-F5344CB8AC3E}">
        <p14:creationId xmlns:p14="http://schemas.microsoft.com/office/powerpoint/2010/main" val="1370546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7EE40-CBC0-C96D-E51C-3D5AF29CFD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3736EB-A278-8949-7FD5-680000C085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22B126-E016-A9B3-4A1B-74319A7BE913}"/>
              </a:ext>
            </a:extLst>
          </p:cNvPr>
          <p:cNvSpPr>
            <a:spLocks noGrp="1"/>
          </p:cNvSpPr>
          <p:nvPr>
            <p:ph type="dt" sz="half" idx="10"/>
          </p:nvPr>
        </p:nvSpPr>
        <p:spPr/>
        <p:txBody>
          <a:bodyPr/>
          <a:lstStyle/>
          <a:p>
            <a:fld id="{4A16F789-F191-4BC4-A9DF-1018DCFE8D82}" type="datetimeFigureOut">
              <a:rPr lang="en-US" smtClean="0"/>
              <a:t>9/29/2022</a:t>
            </a:fld>
            <a:endParaRPr lang="en-US"/>
          </a:p>
        </p:txBody>
      </p:sp>
      <p:sp>
        <p:nvSpPr>
          <p:cNvPr id="5" name="Footer Placeholder 4">
            <a:extLst>
              <a:ext uri="{FF2B5EF4-FFF2-40B4-BE49-F238E27FC236}">
                <a16:creationId xmlns:a16="http://schemas.microsoft.com/office/drawing/2014/main" id="{7272781A-714A-ABC1-BAD4-E80EC8BC0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25F54-8680-D8B5-C7F7-4B463F997AB2}"/>
              </a:ext>
            </a:extLst>
          </p:cNvPr>
          <p:cNvSpPr>
            <a:spLocks noGrp="1"/>
          </p:cNvSpPr>
          <p:nvPr>
            <p:ph type="sldNum" sz="quarter" idx="12"/>
          </p:nvPr>
        </p:nvSpPr>
        <p:spPr/>
        <p:txBody>
          <a:bodyPr/>
          <a:lstStyle/>
          <a:p>
            <a:fld id="{395A2CD9-66FE-47CE-80B0-EBA28AF80D5F}" type="slidenum">
              <a:rPr lang="en-US" smtClean="0"/>
              <a:t>‹#›</a:t>
            </a:fld>
            <a:endParaRPr lang="en-US"/>
          </a:p>
        </p:txBody>
      </p:sp>
    </p:spTree>
    <p:extLst>
      <p:ext uri="{BB962C8B-B14F-4D97-AF65-F5344CB8AC3E}">
        <p14:creationId xmlns:p14="http://schemas.microsoft.com/office/powerpoint/2010/main" val="403017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ED89B-65D0-C1D5-35D6-5BCB4F672C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AFBCC5-4CC4-F05F-CC13-85BA6D994E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8E1952-E226-0400-ABAD-6A743544EF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69F9CC-D6CD-A514-C8C5-768A6C67E7D2}"/>
              </a:ext>
            </a:extLst>
          </p:cNvPr>
          <p:cNvSpPr>
            <a:spLocks noGrp="1"/>
          </p:cNvSpPr>
          <p:nvPr>
            <p:ph type="dt" sz="half" idx="10"/>
          </p:nvPr>
        </p:nvSpPr>
        <p:spPr/>
        <p:txBody>
          <a:bodyPr/>
          <a:lstStyle/>
          <a:p>
            <a:fld id="{4A16F789-F191-4BC4-A9DF-1018DCFE8D82}" type="datetimeFigureOut">
              <a:rPr lang="en-US" smtClean="0"/>
              <a:t>9/29/2022</a:t>
            </a:fld>
            <a:endParaRPr lang="en-US"/>
          </a:p>
        </p:txBody>
      </p:sp>
      <p:sp>
        <p:nvSpPr>
          <p:cNvPr id="6" name="Footer Placeholder 5">
            <a:extLst>
              <a:ext uri="{FF2B5EF4-FFF2-40B4-BE49-F238E27FC236}">
                <a16:creationId xmlns:a16="http://schemas.microsoft.com/office/drawing/2014/main" id="{41D7E265-9415-6FD1-D8B1-3D1298A1C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E7F30A-65C2-E9BD-4934-E28C9C2E9A34}"/>
              </a:ext>
            </a:extLst>
          </p:cNvPr>
          <p:cNvSpPr>
            <a:spLocks noGrp="1"/>
          </p:cNvSpPr>
          <p:nvPr>
            <p:ph type="sldNum" sz="quarter" idx="12"/>
          </p:nvPr>
        </p:nvSpPr>
        <p:spPr/>
        <p:txBody>
          <a:bodyPr/>
          <a:lstStyle/>
          <a:p>
            <a:fld id="{395A2CD9-66FE-47CE-80B0-EBA28AF80D5F}" type="slidenum">
              <a:rPr lang="en-US" smtClean="0"/>
              <a:t>‹#›</a:t>
            </a:fld>
            <a:endParaRPr lang="en-US"/>
          </a:p>
        </p:txBody>
      </p:sp>
    </p:spTree>
    <p:extLst>
      <p:ext uri="{BB962C8B-B14F-4D97-AF65-F5344CB8AC3E}">
        <p14:creationId xmlns:p14="http://schemas.microsoft.com/office/powerpoint/2010/main" val="463264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F3429-8385-E399-2308-2D8B6D07A3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743AF-9E69-B93B-1FF6-75161C6E6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6760D3-C9F6-C7F4-85ED-C7A3396407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DA9406-E421-52FD-3DB5-951633D970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9ADC1A-1DDD-02D5-46CA-8280CA4544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49CB5B-42F2-5C21-3CBB-E80C06006B83}"/>
              </a:ext>
            </a:extLst>
          </p:cNvPr>
          <p:cNvSpPr>
            <a:spLocks noGrp="1"/>
          </p:cNvSpPr>
          <p:nvPr>
            <p:ph type="dt" sz="half" idx="10"/>
          </p:nvPr>
        </p:nvSpPr>
        <p:spPr/>
        <p:txBody>
          <a:bodyPr/>
          <a:lstStyle/>
          <a:p>
            <a:fld id="{4A16F789-F191-4BC4-A9DF-1018DCFE8D82}" type="datetimeFigureOut">
              <a:rPr lang="en-US" smtClean="0"/>
              <a:t>9/29/2022</a:t>
            </a:fld>
            <a:endParaRPr lang="en-US"/>
          </a:p>
        </p:txBody>
      </p:sp>
      <p:sp>
        <p:nvSpPr>
          <p:cNvPr id="8" name="Footer Placeholder 7">
            <a:extLst>
              <a:ext uri="{FF2B5EF4-FFF2-40B4-BE49-F238E27FC236}">
                <a16:creationId xmlns:a16="http://schemas.microsoft.com/office/drawing/2014/main" id="{B1EBA705-646A-FFCB-0547-9551063B06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6B5C65-34C2-1A6E-5C5D-E30C747E21FB}"/>
              </a:ext>
            </a:extLst>
          </p:cNvPr>
          <p:cNvSpPr>
            <a:spLocks noGrp="1"/>
          </p:cNvSpPr>
          <p:nvPr>
            <p:ph type="sldNum" sz="quarter" idx="12"/>
          </p:nvPr>
        </p:nvSpPr>
        <p:spPr/>
        <p:txBody>
          <a:bodyPr/>
          <a:lstStyle/>
          <a:p>
            <a:fld id="{395A2CD9-66FE-47CE-80B0-EBA28AF80D5F}" type="slidenum">
              <a:rPr lang="en-US" smtClean="0"/>
              <a:t>‹#›</a:t>
            </a:fld>
            <a:endParaRPr lang="en-US"/>
          </a:p>
        </p:txBody>
      </p:sp>
    </p:spTree>
    <p:extLst>
      <p:ext uri="{BB962C8B-B14F-4D97-AF65-F5344CB8AC3E}">
        <p14:creationId xmlns:p14="http://schemas.microsoft.com/office/powerpoint/2010/main" val="270642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44BC-E345-07F2-8A84-1F0419A4FF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6BA50C-027F-9AD4-8865-9BCCEB4B7AE5}"/>
              </a:ext>
            </a:extLst>
          </p:cNvPr>
          <p:cNvSpPr>
            <a:spLocks noGrp="1"/>
          </p:cNvSpPr>
          <p:nvPr>
            <p:ph type="dt" sz="half" idx="10"/>
          </p:nvPr>
        </p:nvSpPr>
        <p:spPr/>
        <p:txBody>
          <a:bodyPr/>
          <a:lstStyle/>
          <a:p>
            <a:fld id="{4A16F789-F191-4BC4-A9DF-1018DCFE8D82}" type="datetimeFigureOut">
              <a:rPr lang="en-US" smtClean="0"/>
              <a:t>9/29/2022</a:t>
            </a:fld>
            <a:endParaRPr lang="en-US"/>
          </a:p>
        </p:txBody>
      </p:sp>
      <p:sp>
        <p:nvSpPr>
          <p:cNvPr id="4" name="Footer Placeholder 3">
            <a:extLst>
              <a:ext uri="{FF2B5EF4-FFF2-40B4-BE49-F238E27FC236}">
                <a16:creationId xmlns:a16="http://schemas.microsoft.com/office/drawing/2014/main" id="{2F9EB5EA-6A8F-174A-C5B6-B67A6381C8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8DDC2E-D82A-7C68-CC1D-2830338B0982}"/>
              </a:ext>
            </a:extLst>
          </p:cNvPr>
          <p:cNvSpPr>
            <a:spLocks noGrp="1"/>
          </p:cNvSpPr>
          <p:nvPr>
            <p:ph type="sldNum" sz="quarter" idx="12"/>
          </p:nvPr>
        </p:nvSpPr>
        <p:spPr/>
        <p:txBody>
          <a:bodyPr/>
          <a:lstStyle/>
          <a:p>
            <a:fld id="{395A2CD9-66FE-47CE-80B0-EBA28AF80D5F}" type="slidenum">
              <a:rPr lang="en-US" smtClean="0"/>
              <a:t>‹#›</a:t>
            </a:fld>
            <a:endParaRPr lang="en-US"/>
          </a:p>
        </p:txBody>
      </p:sp>
    </p:spTree>
    <p:extLst>
      <p:ext uri="{BB962C8B-B14F-4D97-AF65-F5344CB8AC3E}">
        <p14:creationId xmlns:p14="http://schemas.microsoft.com/office/powerpoint/2010/main" val="863481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BC261F-5FD4-98F0-A208-8FB0FDB47CB9}"/>
              </a:ext>
            </a:extLst>
          </p:cNvPr>
          <p:cNvSpPr>
            <a:spLocks noGrp="1"/>
          </p:cNvSpPr>
          <p:nvPr>
            <p:ph type="dt" sz="half" idx="10"/>
          </p:nvPr>
        </p:nvSpPr>
        <p:spPr/>
        <p:txBody>
          <a:bodyPr/>
          <a:lstStyle/>
          <a:p>
            <a:fld id="{4A16F789-F191-4BC4-A9DF-1018DCFE8D82}" type="datetimeFigureOut">
              <a:rPr lang="en-US" smtClean="0"/>
              <a:t>9/29/2022</a:t>
            </a:fld>
            <a:endParaRPr lang="en-US"/>
          </a:p>
        </p:txBody>
      </p:sp>
      <p:sp>
        <p:nvSpPr>
          <p:cNvPr id="3" name="Footer Placeholder 2">
            <a:extLst>
              <a:ext uri="{FF2B5EF4-FFF2-40B4-BE49-F238E27FC236}">
                <a16:creationId xmlns:a16="http://schemas.microsoft.com/office/drawing/2014/main" id="{5113150D-D6B0-B5D3-43AA-F9A2B39ACD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9B2057-BF7F-6848-5840-0E094603944C}"/>
              </a:ext>
            </a:extLst>
          </p:cNvPr>
          <p:cNvSpPr>
            <a:spLocks noGrp="1"/>
          </p:cNvSpPr>
          <p:nvPr>
            <p:ph type="sldNum" sz="quarter" idx="12"/>
          </p:nvPr>
        </p:nvSpPr>
        <p:spPr/>
        <p:txBody>
          <a:bodyPr/>
          <a:lstStyle/>
          <a:p>
            <a:fld id="{395A2CD9-66FE-47CE-80B0-EBA28AF80D5F}" type="slidenum">
              <a:rPr lang="en-US" smtClean="0"/>
              <a:t>‹#›</a:t>
            </a:fld>
            <a:endParaRPr lang="en-US"/>
          </a:p>
        </p:txBody>
      </p:sp>
    </p:spTree>
    <p:extLst>
      <p:ext uri="{BB962C8B-B14F-4D97-AF65-F5344CB8AC3E}">
        <p14:creationId xmlns:p14="http://schemas.microsoft.com/office/powerpoint/2010/main" val="1550645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04188-F273-06B7-778E-982D654BF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CFAC27-FED1-D92E-3DD1-D16246BC1D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903265-6E15-6C45-8F74-F01877D16C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731AB9-1C7E-2DCB-7482-36B708D783A7}"/>
              </a:ext>
            </a:extLst>
          </p:cNvPr>
          <p:cNvSpPr>
            <a:spLocks noGrp="1"/>
          </p:cNvSpPr>
          <p:nvPr>
            <p:ph type="dt" sz="half" idx="10"/>
          </p:nvPr>
        </p:nvSpPr>
        <p:spPr/>
        <p:txBody>
          <a:bodyPr/>
          <a:lstStyle/>
          <a:p>
            <a:fld id="{4A16F789-F191-4BC4-A9DF-1018DCFE8D82}" type="datetimeFigureOut">
              <a:rPr lang="en-US" smtClean="0"/>
              <a:t>9/29/2022</a:t>
            </a:fld>
            <a:endParaRPr lang="en-US"/>
          </a:p>
        </p:txBody>
      </p:sp>
      <p:sp>
        <p:nvSpPr>
          <p:cNvPr id="6" name="Footer Placeholder 5">
            <a:extLst>
              <a:ext uri="{FF2B5EF4-FFF2-40B4-BE49-F238E27FC236}">
                <a16:creationId xmlns:a16="http://schemas.microsoft.com/office/drawing/2014/main" id="{8B3DBCAC-BE21-EF0D-24B6-25FD0AE928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8E5653-1557-8D8E-ADD7-542D63873178}"/>
              </a:ext>
            </a:extLst>
          </p:cNvPr>
          <p:cNvSpPr>
            <a:spLocks noGrp="1"/>
          </p:cNvSpPr>
          <p:nvPr>
            <p:ph type="sldNum" sz="quarter" idx="12"/>
          </p:nvPr>
        </p:nvSpPr>
        <p:spPr/>
        <p:txBody>
          <a:bodyPr/>
          <a:lstStyle/>
          <a:p>
            <a:fld id="{395A2CD9-66FE-47CE-80B0-EBA28AF80D5F}" type="slidenum">
              <a:rPr lang="en-US" smtClean="0"/>
              <a:t>‹#›</a:t>
            </a:fld>
            <a:endParaRPr lang="en-US"/>
          </a:p>
        </p:txBody>
      </p:sp>
    </p:spTree>
    <p:extLst>
      <p:ext uri="{BB962C8B-B14F-4D97-AF65-F5344CB8AC3E}">
        <p14:creationId xmlns:p14="http://schemas.microsoft.com/office/powerpoint/2010/main" val="321899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5195-2A5D-E445-AA8B-2C1EF1296A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AED89D-BFB3-E52A-BA53-AFDBCF2213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7CD3EA-5039-51E1-8270-502728DDB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72A344-FB5F-72E9-FE73-7514B0882C1F}"/>
              </a:ext>
            </a:extLst>
          </p:cNvPr>
          <p:cNvSpPr>
            <a:spLocks noGrp="1"/>
          </p:cNvSpPr>
          <p:nvPr>
            <p:ph type="dt" sz="half" idx="10"/>
          </p:nvPr>
        </p:nvSpPr>
        <p:spPr/>
        <p:txBody>
          <a:bodyPr/>
          <a:lstStyle/>
          <a:p>
            <a:fld id="{4A16F789-F191-4BC4-A9DF-1018DCFE8D82}" type="datetimeFigureOut">
              <a:rPr lang="en-US" smtClean="0"/>
              <a:t>9/29/2022</a:t>
            </a:fld>
            <a:endParaRPr lang="en-US"/>
          </a:p>
        </p:txBody>
      </p:sp>
      <p:sp>
        <p:nvSpPr>
          <p:cNvPr id="6" name="Footer Placeholder 5">
            <a:extLst>
              <a:ext uri="{FF2B5EF4-FFF2-40B4-BE49-F238E27FC236}">
                <a16:creationId xmlns:a16="http://schemas.microsoft.com/office/drawing/2014/main" id="{BE7788B6-4625-476F-09E6-A8BE9437B8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434426-5882-2A56-864F-604CFD287DF6}"/>
              </a:ext>
            </a:extLst>
          </p:cNvPr>
          <p:cNvSpPr>
            <a:spLocks noGrp="1"/>
          </p:cNvSpPr>
          <p:nvPr>
            <p:ph type="sldNum" sz="quarter" idx="12"/>
          </p:nvPr>
        </p:nvSpPr>
        <p:spPr/>
        <p:txBody>
          <a:bodyPr/>
          <a:lstStyle/>
          <a:p>
            <a:fld id="{395A2CD9-66FE-47CE-80B0-EBA28AF80D5F}" type="slidenum">
              <a:rPr lang="en-US" smtClean="0"/>
              <a:t>‹#›</a:t>
            </a:fld>
            <a:endParaRPr lang="en-US"/>
          </a:p>
        </p:txBody>
      </p:sp>
    </p:spTree>
    <p:extLst>
      <p:ext uri="{BB962C8B-B14F-4D97-AF65-F5344CB8AC3E}">
        <p14:creationId xmlns:p14="http://schemas.microsoft.com/office/powerpoint/2010/main" val="184612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D7E773-48B5-9FD9-EB7D-94BD16E86F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0D6044-A45C-6ACC-12A7-0146B0946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BC8F4-5165-8529-246C-5971E5B147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6F789-F191-4BC4-A9DF-1018DCFE8D82}" type="datetimeFigureOut">
              <a:rPr lang="en-US" smtClean="0"/>
              <a:t>9/29/2022</a:t>
            </a:fld>
            <a:endParaRPr lang="en-US"/>
          </a:p>
        </p:txBody>
      </p:sp>
      <p:sp>
        <p:nvSpPr>
          <p:cNvPr id="5" name="Footer Placeholder 4">
            <a:extLst>
              <a:ext uri="{FF2B5EF4-FFF2-40B4-BE49-F238E27FC236}">
                <a16:creationId xmlns:a16="http://schemas.microsoft.com/office/drawing/2014/main" id="{C5A9F076-FAE2-23BE-E254-E2438B5EEA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9E2662-09ED-B7E5-936A-2D93FC3E33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A2CD9-66FE-47CE-80B0-EBA28AF80D5F}" type="slidenum">
              <a:rPr lang="en-US" smtClean="0"/>
              <a:t>‹#›</a:t>
            </a:fld>
            <a:endParaRPr lang="en-US"/>
          </a:p>
        </p:txBody>
      </p:sp>
    </p:spTree>
    <p:extLst>
      <p:ext uri="{BB962C8B-B14F-4D97-AF65-F5344CB8AC3E}">
        <p14:creationId xmlns:p14="http://schemas.microsoft.com/office/powerpoint/2010/main" val="289112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11.png"/><Relationship Id="rId12"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30.png"/><Relationship Id="rId5" Type="http://schemas.openxmlformats.org/officeDocument/2006/relationships/image" Target="../media/image3.png"/><Relationship Id="rId10"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28.png"/><Relationship Id="rId1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video" Target="https://www.youtube.com/embed/B3MZ9bGitSU?feature=oembed" TargetMode="External"/><Relationship Id="rId7" Type="http://schemas.openxmlformats.org/officeDocument/2006/relationships/image" Target="../media/image2.png"/><Relationship Id="rId12" Type="http://schemas.openxmlformats.org/officeDocument/2006/relationships/image" Target="../media/image40.jpeg"/><Relationship Id="rId2" Type="http://schemas.openxmlformats.org/officeDocument/2006/relationships/video" Target="https://www.youtube.com/embed/V5d5XiHCrf4?feature=oembed" TargetMode="External"/><Relationship Id="rId1" Type="http://schemas.openxmlformats.org/officeDocument/2006/relationships/video" Target="https://www.youtube.com/embed/sdScP69gzhE?feature=oembed" TargetMode="External"/><Relationship Id="rId6" Type="http://schemas.openxmlformats.org/officeDocument/2006/relationships/image" Target="../media/image1.png"/><Relationship Id="rId11" Type="http://schemas.openxmlformats.org/officeDocument/2006/relationships/image" Target="../media/image39.jpeg"/><Relationship Id="rId5" Type="http://schemas.openxmlformats.org/officeDocument/2006/relationships/notesSlide" Target="../notesSlides/notesSlide29.xml"/><Relationship Id="rId10" Type="http://schemas.openxmlformats.org/officeDocument/2006/relationships/image" Target="../media/image38.jpeg"/><Relationship Id="rId4" Type="http://schemas.openxmlformats.org/officeDocument/2006/relationships/slideLayout" Target="../slideLayouts/slideLayout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sp>
        <p:nvSpPr>
          <p:cNvPr id="3" name="TextBox 2">
            <a:extLst>
              <a:ext uri="{FF2B5EF4-FFF2-40B4-BE49-F238E27FC236}">
                <a16:creationId xmlns:a16="http://schemas.microsoft.com/office/drawing/2014/main" id="{93EA9A85-1DA3-2535-A1B0-08DD94171392}"/>
              </a:ext>
            </a:extLst>
          </p:cNvPr>
          <p:cNvSpPr txBox="1"/>
          <p:nvPr/>
        </p:nvSpPr>
        <p:spPr>
          <a:xfrm>
            <a:off x="1240145" y="381643"/>
            <a:ext cx="9633858" cy="4708981"/>
          </a:xfrm>
          <a:prstGeom prst="rect">
            <a:avLst/>
          </a:prstGeom>
          <a:noFill/>
        </p:spPr>
        <p:txBody>
          <a:bodyPr wrap="square" rtlCol="0">
            <a:spAutoFit/>
          </a:bodyPr>
          <a:lstStyle/>
          <a:p>
            <a:pPr algn="ctr"/>
            <a:r>
              <a:rPr lang="en-US" sz="6000" b="1" dirty="0"/>
              <a:t>How to Treat for Varroa Mites via IPM in</a:t>
            </a:r>
          </a:p>
          <a:p>
            <a:pPr algn="ctr"/>
            <a:r>
              <a:rPr lang="en-US" sz="6000" b="1" dirty="0"/>
              <a:t>Southwestern Ohio</a:t>
            </a:r>
          </a:p>
          <a:p>
            <a:pPr algn="ctr"/>
            <a:r>
              <a:rPr lang="en-US" sz="6000" b="1" dirty="0"/>
              <a:t>By</a:t>
            </a:r>
          </a:p>
          <a:p>
            <a:pPr algn="ctr"/>
            <a:r>
              <a:rPr lang="en-US" sz="6000" b="1" dirty="0"/>
              <a:t>Paul Dorger</a:t>
            </a:r>
          </a:p>
        </p:txBody>
      </p:sp>
      <p:pic>
        <p:nvPicPr>
          <p:cNvPr id="6" name="Picture 5">
            <a:extLst>
              <a:ext uri="{FF2B5EF4-FFF2-40B4-BE49-F238E27FC236}">
                <a16:creationId xmlns:a16="http://schemas.microsoft.com/office/drawing/2014/main" id="{39792126-D0E5-1C59-848E-A5F664040AEE}"/>
              </a:ext>
            </a:extLst>
          </p:cNvPr>
          <p:cNvPicPr>
            <a:picLocks noChangeAspect="1"/>
          </p:cNvPicPr>
          <p:nvPr/>
        </p:nvPicPr>
        <p:blipFill>
          <a:blip r:embed="rId7"/>
          <a:stretch>
            <a:fillRect/>
          </a:stretch>
        </p:blipFill>
        <p:spPr>
          <a:xfrm>
            <a:off x="7759377" y="5127170"/>
            <a:ext cx="2457424" cy="1376157"/>
          </a:xfrm>
          <a:prstGeom prst="rect">
            <a:avLst/>
          </a:prstGeom>
        </p:spPr>
      </p:pic>
      <p:pic>
        <p:nvPicPr>
          <p:cNvPr id="10" name="Picture 9">
            <a:extLst>
              <a:ext uri="{FF2B5EF4-FFF2-40B4-BE49-F238E27FC236}">
                <a16:creationId xmlns:a16="http://schemas.microsoft.com/office/drawing/2014/main" id="{59AAEDEE-58A5-E067-7792-EDB70034AC93}"/>
              </a:ext>
            </a:extLst>
          </p:cNvPr>
          <p:cNvPicPr>
            <a:picLocks noChangeAspect="1"/>
          </p:cNvPicPr>
          <p:nvPr/>
        </p:nvPicPr>
        <p:blipFill>
          <a:blip r:embed="rId8"/>
          <a:stretch>
            <a:fillRect/>
          </a:stretch>
        </p:blipFill>
        <p:spPr>
          <a:xfrm>
            <a:off x="1975199" y="5127171"/>
            <a:ext cx="1514542" cy="1376157"/>
          </a:xfrm>
          <a:prstGeom prst="rect">
            <a:avLst/>
          </a:prstGeom>
        </p:spPr>
      </p:pic>
      <p:pic>
        <p:nvPicPr>
          <p:cNvPr id="11" name="Picture 10">
            <a:extLst>
              <a:ext uri="{FF2B5EF4-FFF2-40B4-BE49-F238E27FC236}">
                <a16:creationId xmlns:a16="http://schemas.microsoft.com/office/drawing/2014/main" id="{20F096EC-C41D-A077-5E92-7153D4F0974A}"/>
              </a:ext>
            </a:extLst>
          </p:cNvPr>
          <p:cNvPicPr>
            <a:picLocks noChangeAspect="1"/>
          </p:cNvPicPr>
          <p:nvPr/>
        </p:nvPicPr>
        <p:blipFill>
          <a:blip r:embed="rId9"/>
          <a:stretch>
            <a:fillRect/>
          </a:stretch>
        </p:blipFill>
        <p:spPr>
          <a:xfrm>
            <a:off x="4763223" y="5108731"/>
            <a:ext cx="2031254" cy="1359094"/>
          </a:xfrm>
          <a:prstGeom prst="rect">
            <a:avLst/>
          </a:prstGeom>
        </p:spPr>
      </p:pic>
    </p:spTree>
    <p:extLst>
      <p:ext uri="{BB962C8B-B14F-4D97-AF65-F5344CB8AC3E}">
        <p14:creationId xmlns:p14="http://schemas.microsoft.com/office/powerpoint/2010/main" val="3086562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pic>
        <p:nvPicPr>
          <p:cNvPr id="7" name="Picture 6">
            <a:extLst>
              <a:ext uri="{FF2B5EF4-FFF2-40B4-BE49-F238E27FC236}">
                <a16:creationId xmlns:a16="http://schemas.microsoft.com/office/drawing/2014/main" id="{A92795F5-86D6-4577-0213-2DEC3A12128C}"/>
              </a:ext>
            </a:extLst>
          </p:cNvPr>
          <p:cNvPicPr>
            <a:picLocks noChangeAspect="1"/>
          </p:cNvPicPr>
          <p:nvPr/>
        </p:nvPicPr>
        <p:blipFill>
          <a:blip r:embed="rId7"/>
          <a:stretch>
            <a:fillRect/>
          </a:stretch>
        </p:blipFill>
        <p:spPr>
          <a:xfrm>
            <a:off x="1637180" y="383703"/>
            <a:ext cx="8800051" cy="5782439"/>
          </a:xfrm>
          <a:prstGeom prst="rect">
            <a:avLst/>
          </a:prstGeom>
        </p:spPr>
      </p:pic>
    </p:spTree>
    <p:extLst>
      <p:ext uri="{BB962C8B-B14F-4D97-AF65-F5344CB8AC3E}">
        <p14:creationId xmlns:p14="http://schemas.microsoft.com/office/powerpoint/2010/main" val="3339995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pic>
        <p:nvPicPr>
          <p:cNvPr id="3" name="Picture 2">
            <a:extLst>
              <a:ext uri="{FF2B5EF4-FFF2-40B4-BE49-F238E27FC236}">
                <a16:creationId xmlns:a16="http://schemas.microsoft.com/office/drawing/2014/main" id="{30FAB419-4DEC-8F7F-6A94-1A5E94E35298}"/>
              </a:ext>
            </a:extLst>
          </p:cNvPr>
          <p:cNvPicPr>
            <a:picLocks noChangeAspect="1"/>
          </p:cNvPicPr>
          <p:nvPr/>
        </p:nvPicPr>
        <p:blipFill>
          <a:blip r:embed="rId7"/>
          <a:stretch>
            <a:fillRect/>
          </a:stretch>
        </p:blipFill>
        <p:spPr>
          <a:xfrm>
            <a:off x="1547898" y="783570"/>
            <a:ext cx="9002514" cy="4585280"/>
          </a:xfrm>
          <a:prstGeom prst="rect">
            <a:avLst/>
          </a:prstGeom>
        </p:spPr>
      </p:pic>
    </p:spTree>
    <p:extLst>
      <p:ext uri="{BB962C8B-B14F-4D97-AF65-F5344CB8AC3E}">
        <p14:creationId xmlns:p14="http://schemas.microsoft.com/office/powerpoint/2010/main" val="855623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sp>
        <p:nvSpPr>
          <p:cNvPr id="2" name="TextBox 1">
            <a:extLst>
              <a:ext uri="{FF2B5EF4-FFF2-40B4-BE49-F238E27FC236}">
                <a16:creationId xmlns:a16="http://schemas.microsoft.com/office/drawing/2014/main" id="{CE8F287C-C04E-13E2-3B72-48EDE46E7C7E}"/>
              </a:ext>
            </a:extLst>
          </p:cNvPr>
          <p:cNvSpPr txBox="1"/>
          <p:nvPr/>
        </p:nvSpPr>
        <p:spPr>
          <a:xfrm>
            <a:off x="2375241" y="840721"/>
            <a:ext cx="7323930" cy="5170646"/>
          </a:xfrm>
          <a:prstGeom prst="rect">
            <a:avLst/>
          </a:prstGeom>
          <a:noFill/>
        </p:spPr>
        <p:txBody>
          <a:bodyPr wrap="square" rtlCol="0">
            <a:spAutoFit/>
          </a:bodyPr>
          <a:lstStyle/>
          <a:p>
            <a:r>
              <a:rPr lang="en-US" sz="4000" b="1" dirty="0"/>
              <a:t>Observations:</a:t>
            </a:r>
          </a:p>
          <a:p>
            <a:endParaRPr lang="en-US" dirty="0"/>
          </a:p>
          <a:p>
            <a:r>
              <a:rPr lang="en-US" sz="2800" dirty="0"/>
              <a:t>Q) What months brood </a:t>
            </a:r>
            <a:r>
              <a:rPr lang="en-US" sz="2800" b="1" u="sng" dirty="0"/>
              <a:t>will not</a:t>
            </a:r>
            <a:r>
              <a:rPr lang="en-US" sz="2800" dirty="0"/>
              <a:t> be present?</a:t>
            </a:r>
          </a:p>
          <a:p>
            <a:endParaRPr lang="en-US" sz="1200" dirty="0"/>
          </a:p>
          <a:p>
            <a:pPr marL="342900" indent="-342900">
              <a:buAutoNum type="alphaUcParenR"/>
            </a:pPr>
            <a:r>
              <a:rPr lang="en-US" sz="2800" dirty="0"/>
              <a:t>November, December, January, February.</a:t>
            </a:r>
          </a:p>
          <a:p>
            <a:pPr marL="342900" indent="-342900">
              <a:buAutoNum type="alphaUcParenR"/>
            </a:pPr>
            <a:endParaRPr lang="en-US" sz="2800" dirty="0"/>
          </a:p>
          <a:p>
            <a:r>
              <a:rPr lang="en-US" sz="2800" dirty="0"/>
              <a:t>Hence, these months are a good time to use </a:t>
            </a:r>
            <a:r>
              <a:rPr lang="en-US" sz="2800" b="1" dirty="0"/>
              <a:t>oxalic acid</a:t>
            </a:r>
            <a:r>
              <a:rPr lang="en-US" sz="2800" dirty="0"/>
              <a:t>, either vaporization or dribble.  If dribble is to be used, select a day with temps above 40F.  </a:t>
            </a:r>
          </a:p>
          <a:p>
            <a:r>
              <a:rPr lang="en-US" sz="2800" dirty="0">
                <a:solidFill>
                  <a:srgbClr val="FF0000"/>
                </a:solidFill>
              </a:rPr>
              <a:t>Effective testing is a problem in these months.</a:t>
            </a:r>
            <a:r>
              <a:rPr lang="en-US" sz="2800" dirty="0"/>
              <a:t> </a:t>
            </a:r>
          </a:p>
          <a:p>
            <a:pPr marL="342900" indent="-342900">
              <a:buAutoNum type="alphaUcParenR"/>
            </a:pPr>
            <a:endParaRPr lang="en-US" dirty="0"/>
          </a:p>
          <a:p>
            <a:endParaRPr lang="en-US" dirty="0"/>
          </a:p>
        </p:txBody>
      </p:sp>
    </p:spTree>
    <p:extLst>
      <p:ext uri="{BB962C8B-B14F-4D97-AF65-F5344CB8AC3E}">
        <p14:creationId xmlns:p14="http://schemas.microsoft.com/office/powerpoint/2010/main" val="470239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sp>
        <p:nvSpPr>
          <p:cNvPr id="2" name="TextBox 1">
            <a:extLst>
              <a:ext uri="{FF2B5EF4-FFF2-40B4-BE49-F238E27FC236}">
                <a16:creationId xmlns:a16="http://schemas.microsoft.com/office/drawing/2014/main" id="{CE8F287C-C04E-13E2-3B72-48EDE46E7C7E}"/>
              </a:ext>
            </a:extLst>
          </p:cNvPr>
          <p:cNvSpPr txBox="1"/>
          <p:nvPr/>
        </p:nvSpPr>
        <p:spPr>
          <a:xfrm>
            <a:off x="2375241" y="840721"/>
            <a:ext cx="7323930" cy="5324535"/>
          </a:xfrm>
          <a:prstGeom prst="rect">
            <a:avLst/>
          </a:prstGeom>
          <a:noFill/>
        </p:spPr>
        <p:txBody>
          <a:bodyPr wrap="square" rtlCol="0">
            <a:spAutoFit/>
          </a:bodyPr>
          <a:lstStyle/>
          <a:p>
            <a:r>
              <a:rPr lang="en-US" sz="4000" b="1" dirty="0"/>
              <a:t>Observations:</a:t>
            </a:r>
          </a:p>
          <a:p>
            <a:endParaRPr lang="en-US" dirty="0"/>
          </a:p>
          <a:p>
            <a:r>
              <a:rPr lang="en-US" sz="2800" dirty="0"/>
              <a:t>Q) What months will honey supers be present?</a:t>
            </a:r>
          </a:p>
          <a:p>
            <a:endParaRPr lang="en-US" sz="1200" dirty="0"/>
          </a:p>
          <a:p>
            <a:pPr marL="342900" indent="-342900">
              <a:buAutoNum type="alphaUcParenR"/>
            </a:pPr>
            <a:r>
              <a:rPr lang="en-US" sz="2800" dirty="0"/>
              <a:t>April, May and June to capture best nectar flow. </a:t>
            </a:r>
          </a:p>
          <a:p>
            <a:endParaRPr lang="en-US" sz="2800" dirty="0"/>
          </a:p>
          <a:p>
            <a:r>
              <a:rPr lang="en-US" sz="2800" dirty="0"/>
              <a:t>Hence, these months you may use Formic Pro, but if you treated in February with oxalic acid waiting until July after your supers are off is prudent.  However, temps above 85F should be expected.    </a:t>
            </a:r>
            <a:endParaRPr lang="en-US" dirty="0"/>
          </a:p>
          <a:p>
            <a:endParaRPr lang="en-US" dirty="0"/>
          </a:p>
        </p:txBody>
      </p:sp>
    </p:spTree>
    <p:extLst>
      <p:ext uri="{BB962C8B-B14F-4D97-AF65-F5344CB8AC3E}">
        <p14:creationId xmlns:p14="http://schemas.microsoft.com/office/powerpoint/2010/main" val="2628236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sp>
        <p:nvSpPr>
          <p:cNvPr id="2" name="TextBox 1">
            <a:extLst>
              <a:ext uri="{FF2B5EF4-FFF2-40B4-BE49-F238E27FC236}">
                <a16:creationId xmlns:a16="http://schemas.microsoft.com/office/drawing/2014/main" id="{CE8F287C-C04E-13E2-3B72-48EDE46E7C7E}"/>
              </a:ext>
            </a:extLst>
          </p:cNvPr>
          <p:cNvSpPr txBox="1"/>
          <p:nvPr/>
        </p:nvSpPr>
        <p:spPr>
          <a:xfrm>
            <a:off x="2375241" y="840721"/>
            <a:ext cx="7323930" cy="4185761"/>
          </a:xfrm>
          <a:prstGeom prst="rect">
            <a:avLst/>
          </a:prstGeom>
          <a:noFill/>
        </p:spPr>
        <p:txBody>
          <a:bodyPr wrap="square" rtlCol="0">
            <a:spAutoFit/>
          </a:bodyPr>
          <a:lstStyle/>
          <a:p>
            <a:r>
              <a:rPr lang="en-US" sz="4000" b="1" dirty="0"/>
              <a:t>Observations:</a:t>
            </a:r>
          </a:p>
          <a:p>
            <a:endParaRPr lang="en-US" dirty="0"/>
          </a:p>
          <a:p>
            <a:r>
              <a:rPr lang="en-US" sz="2800" dirty="0"/>
              <a:t>Q) What to do if temps will be above 85F after </a:t>
            </a:r>
          </a:p>
          <a:p>
            <a:r>
              <a:rPr lang="en-US" sz="2800" dirty="0"/>
              <a:t>     you place Formic Pro in your hive?</a:t>
            </a:r>
          </a:p>
          <a:p>
            <a:endParaRPr lang="en-US" sz="1200" dirty="0"/>
          </a:p>
          <a:p>
            <a:pPr marL="342900" indent="-342900">
              <a:buAutoNum type="alphaUcParenR"/>
            </a:pPr>
            <a:r>
              <a:rPr lang="en-US" sz="2800" dirty="0"/>
              <a:t>Increase ventilation in hive.  If you have a winter candy board frame, use this to increase air circulation.  Alternatively, place the top hive an inch or so back from bottom box providing a gap.</a:t>
            </a:r>
            <a:endParaRPr lang="en-US" dirty="0"/>
          </a:p>
        </p:txBody>
      </p:sp>
    </p:spTree>
    <p:extLst>
      <p:ext uri="{BB962C8B-B14F-4D97-AF65-F5344CB8AC3E}">
        <p14:creationId xmlns:p14="http://schemas.microsoft.com/office/powerpoint/2010/main" val="3508823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sp>
        <p:nvSpPr>
          <p:cNvPr id="2" name="TextBox 1">
            <a:extLst>
              <a:ext uri="{FF2B5EF4-FFF2-40B4-BE49-F238E27FC236}">
                <a16:creationId xmlns:a16="http://schemas.microsoft.com/office/drawing/2014/main" id="{CE8F287C-C04E-13E2-3B72-48EDE46E7C7E}"/>
              </a:ext>
            </a:extLst>
          </p:cNvPr>
          <p:cNvSpPr txBox="1"/>
          <p:nvPr/>
        </p:nvSpPr>
        <p:spPr>
          <a:xfrm>
            <a:off x="1698171" y="840721"/>
            <a:ext cx="8621486" cy="5139869"/>
          </a:xfrm>
          <a:prstGeom prst="rect">
            <a:avLst/>
          </a:prstGeom>
          <a:noFill/>
        </p:spPr>
        <p:txBody>
          <a:bodyPr wrap="square" rtlCol="0">
            <a:spAutoFit/>
          </a:bodyPr>
          <a:lstStyle/>
          <a:p>
            <a:r>
              <a:rPr lang="en-US" sz="4000" b="1" dirty="0"/>
              <a:t>An Integrated Pest Management Plan</a:t>
            </a:r>
          </a:p>
          <a:p>
            <a:endParaRPr lang="en-US" dirty="0"/>
          </a:p>
          <a:p>
            <a:pPr marL="342900" indent="-342900">
              <a:buFont typeface="+mj-lt"/>
              <a:buAutoNum type="arabicPeriod"/>
            </a:pPr>
            <a:r>
              <a:rPr lang="en-US" dirty="0"/>
              <a:t>On a warm day in February, use oxalic acid vaporization.  </a:t>
            </a:r>
          </a:p>
          <a:p>
            <a:pPr marL="742950" lvl="1" indent="-285750">
              <a:buFont typeface="Arial" panose="020B0604020202020204" pitchFamily="34" charset="0"/>
              <a:buChar char="•"/>
            </a:pPr>
            <a:r>
              <a:rPr lang="en-US" dirty="0"/>
              <a:t>Advantage, no need to open hive and break propolis seals and disturb bees.</a:t>
            </a:r>
          </a:p>
          <a:p>
            <a:pPr marL="742950" lvl="1" indent="-285750">
              <a:buFont typeface="Arial" panose="020B0604020202020204" pitchFamily="34" charset="0"/>
              <a:buChar char="•"/>
            </a:pPr>
            <a:r>
              <a:rPr lang="en-US" dirty="0"/>
              <a:t>Disadvantage, no testing so risk of treating unnecessarily.</a:t>
            </a:r>
          </a:p>
          <a:p>
            <a:pPr marL="285750" indent="-285750">
              <a:buFont typeface="Arial" panose="020B0604020202020204" pitchFamily="34" charset="0"/>
              <a:buChar char="•"/>
            </a:pPr>
            <a:endParaRPr lang="en-US" dirty="0"/>
          </a:p>
          <a:p>
            <a:pPr marL="342900" indent="-342900">
              <a:buFont typeface="+mj-lt"/>
              <a:buAutoNum type="arabicPeriod"/>
            </a:pPr>
            <a:r>
              <a:rPr lang="en-US" dirty="0"/>
              <a:t>First week after removing honey supers in July, test for mites.  If treatment needed, use Formic Pro.</a:t>
            </a:r>
          </a:p>
          <a:p>
            <a:pPr marL="800100" lvl="1" indent="-342900">
              <a:buFont typeface="Arial" panose="020B0604020202020204" pitchFamily="34" charset="0"/>
              <a:buChar char="•"/>
            </a:pPr>
            <a:r>
              <a:rPr lang="en-US" dirty="0"/>
              <a:t>Advantage, will penetrate brood </a:t>
            </a:r>
            <a:r>
              <a:rPr lang="en-US" dirty="0" err="1"/>
              <a:t>cappings</a:t>
            </a:r>
            <a:r>
              <a:rPr lang="en-US" dirty="0"/>
              <a:t> when mite levels are likely to be nearing highest levels.</a:t>
            </a:r>
          </a:p>
          <a:p>
            <a:pPr marL="800100" lvl="1" indent="-342900">
              <a:buFont typeface="Arial" panose="020B0604020202020204" pitchFamily="34" charset="0"/>
              <a:buChar char="•"/>
            </a:pPr>
            <a:r>
              <a:rPr lang="en-US" dirty="0"/>
              <a:t>Disadvantage, temperatures likely to exceed 85F, so intervention also likely.</a:t>
            </a:r>
          </a:p>
          <a:p>
            <a:pPr marL="800100" lvl="1" indent="-342900">
              <a:buFont typeface="+mj-lt"/>
              <a:buAutoNum type="arabicPeriod"/>
            </a:pPr>
            <a:endParaRPr lang="en-US" dirty="0"/>
          </a:p>
          <a:p>
            <a:pPr marL="342900" indent="-342900">
              <a:buFont typeface="+mj-lt"/>
              <a:buAutoNum type="arabicPeriod"/>
            </a:pPr>
            <a:r>
              <a:rPr lang="en-US" dirty="0"/>
              <a:t>On a day in late October or November, test for mites.  If treatment needed, use oxalic acid dribble.</a:t>
            </a:r>
          </a:p>
          <a:p>
            <a:pPr marL="800100" lvl="1" indent="-342900">
              <a:buFont typeface="Arial" panose="020B0604020202020204" pitchFamily="34" charset="0"/>
              <a:buChar char="•"/>
            </a:pPr>
            <a:r>
              <a:rPr lang="en-US" dirty="0"/>
              <a:t>Advantage, fast with no need to move frames.</a:t>
            </a:r>
          </a:p>
          <a:p>
            <a:pPr marL="800100" lvl="1" indent="-342900">
              <a:buFont typeface="Arial" panose="020B0604020202020204" pitchFamily="34" charset="0"/>
              <a:buChar char="•"/>
            </a:pPr>
            <a:r>
              <a:rPr lang="en-US" dirty="0"/>
              <a:t>Disadvantage, with no brood present testing is unreliable.</a:t>
            </a:r>
          </a:p>
          <a:p>
            <a:pPr marL="342900" indent="-342900">
              <a:buFont typeface="+mj-lt"/>
              <a:buAutoNum type="arabicPeriod"/>
            </a:pPr>
            <a:endParaRPr lang="en-US" dirty="0"/>
          </a:p>
        </p:txBody>
      </p:sp>
    </p:spTree>
    <p:extLst>
      <p:ext uri="{BB962C8B-B14F-4D97-AF65-F5344CB8AC3E}">
        <p14:creationId xmlns:p14="http://schemas.microsoft.com/office/powerpoint/2010/main" val="1263505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sp>
        <p:nvSpPr>
          <p:cNvPr id="2" name="TextBox 1">
            <a:extLst>
              <a:ext uri="{FF2B5EF4-FFF2-40B4-BE49-F238E27FC236}">
                <a16:creationId xmlns:a16="http://schemas.microsoft.com/office/drawing/2014/main" id="{CE8F287C-C04E-13E2-3B72-48EDE46E7C7E}"/>
              </a:ext>
            </a:extLst>
          </p:cNvPr>
          <p:cNvSpPr txBox="1"/>
          <p:nvPr/>
        </p:nvSpPr>
        <p:spPr>
          <a:xfrm>
            <a:off x="1698171" y="840721"/>
            <a:ext cx="8001000" cy="3847207"/>
          </a:xfrm>
          <a:prstGeom prst="rect">
            <a:avLst/>
          </a:prstGeom>
          <a:noFill/>
        </p:spPr>
        <p:txBody>
          <a:bodyPr wrap="square" rtlCol="0">
            <a:spAutoFit/>
          </a:bodyPr>
          <a:lstStyle/>
          <a:p>
            <a:pPr algn="ctr"/>
            <a:r>
              <a:rPr lang="en-US" sz="4000" b="1"/>
              <a:t>IPM Example</a:t>
            </a:r>
            <a:endParaRPr lang="en-US" sz="4000" b="1" dirty="0"/>
          </a:p>
          <a:p>
            <a:endParaRPr lang="en-US" dirty="0"/>
          </a:p>
          <a:p>
            <a:pPr marL="342900" indent="-342900">
              <a:buFont typeface="+mj-lt"/>
              <a:buAutoNum type="arabicPeriod"/>
            </a:pPr>
            <a:r>
              <a:rPr lang="en-US" sz="2800" dirty="0"/>
              <a:t>February (month No. 2), use oxalic acid vaporization.  </a:t>
            </a:r>
          </a:p>
          <a:p>
            <a:pPr marL="342900" indent="-342900">
              <a:buFont typeface="+mj-lt"/>
              <a:buAutoNum type="arabicPeriod"/>
            </a:pPr>
            <a:endParaRPr lang="en-US" sz="2800" dirty="0"/>
          </a:p>
          <a:p>
            <a:pPr marL="342900" indent="-342900">
              <a:buFont typeface="+mj-lt"/>
              <a:buAutoNum type="arabicPeriod"/>
            </a:pPr>
            <a:r>
              <a:rPr lang="en-US" sz="2800" dirty="0"/>
              <a:t>July (month No. 7), use Formic Pro.</a:t>
            </a:r>
          </a:p>
          <a:p>
            <a:pPr marL="800100" lvl="1" indent="-342900">
              <a:buFont typeface="+mj-lt"/>
              <a:buAutoNum type="arabicPeriod"/>
            </a:pPr>
            <a:endParaRPr lang="en-US" sz="2800" dirty="0"/>
          </a:p>
          <a:p>
            <a:pPr marL="342900" indent="-342900">
              <a:buFont typeface="+mj-lt"/>
              <a:buAutoNum type="arabicPeriod"/>
            </a:pPr>
            <a:r>
              <a:rPr lang="en-US" sz="2800" dirty="0"/>
              <a:t>October (month No. 10), use oxalic acid dribble.</a:t>
            </a:r>
          </a:p>
          <a:p>
            <a:pPr marL="342900" indent="-342900">
              <a:buFont typeface="+mj-lt"/>
              <a:buAutoNum type="arabicPeriod"/>
            </a:pPr>
            <a:endParaRPr lang="en-US" dirty="0"/>
          </a:p>
        </p:txBody>
      </p:sp>
    </p:spTree>
    <p:extLst>
      <p:ext uri="{BB962C8B-B14F-4D97-AF65-F5344CB8AC3E}">
        <p14:creationId xmlns:p14="http://schemas.microsoft.com/office/powerpoint/2010/main" val="361614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pic>
        <p:nvPicPr>
          <p:cNvPr id="6" name="Picture 5">
            <a:extLst>
              <a:ext uri="{FF2B5EF4-FFF2-40B4-BE49-F238E27FC236}">
                <a16:creationId xmlns:a16="http://schemas.microsoft.com/office/drawing/2014/main" id="{D129CD16-2F21-C845-3CAE-7D40DE3022A9}"/>
              </a:ext>
            </a:extLst>
          </p:cNvPr>
          <p:cNvPicPr>
            <a:picLocks noChangeAspect="1"/>
          </p:cNvPicPr>
          <p:nvPr/>
        </p:nvPicPr>
        <p:blipFill>
          <a:blip r:embed="rId7"/>
          <a:stretch>
            <a:fillRect/>
          </a:stretch>
        </p:blipFill>
        <p:spPr>
          <a:xfrm>
            <a:off x="2140436" y="375433"/>
            <a:ext cx="7852650" cy="5998233"/>
          </a:xfrm>
          <a:prstGeom prst="rect">
            <a:avLst/>
          </a:prstGeom>
        </p:spPr>
      </p:pic>
    </p:spTree>
    <p:extLst>
      <p:ext uri="{BB962C8B-B14F-4D97-AF65-F5344CB8AC3E}">
        <p14:creationId xmlns:p14="http://schemas.microsoft.com/office/powerpoint/2010/main" val="4175660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pic>
        <p:nvPicPr>
          <p:cNvPr id="3" name="Picture 2">
            <a:extLst>
              <a:ext uri="{FF2B5EF4-FFF2-40B4-BE49-F238E27FC236}">
                <a16:creationId xmlns:a16="http://schemas.microsoft.com/office/drawing/2014/main" id="{828BD7C2-0730-2446-4FBB-01D5F121DC3C}"/>
              </a:ext>
            </a:extLst>
          </p:cNvPr>
          <p:cNvPicPr>
            <a:picLocks noChangeAspect="1"/>
          </p:cNvPicPr>
          <p:nvPr/>
        </p:nvPicPr>
        <p:blipFill>
          <a:blip r:embed="rId7"/>
          <a:stretch>
            <a:fillRect/>
          </a:stretch>
        </p:blipFill>
        <p:spPr>
          <a:xfrm>
            <a:off x="2208987" y="1492887"/>
            <a:ext cx="8094341" cy="3260862"/>
          </a:xfrm>
          <a:prstGeom prst="rect">
            <a:avLst/>
          </a:prstGeom>
        </p:spPr>
      </p:pic>
    </p:spTree>
    <p:extLst>
      <p:ext uri="{BB962C8B-B14F-4D97-AF65-F5344CB8AC3E}">
        <p14:creationId xmlns:p14="http://schemas.microsoft.com/office/powerpoint/2010/main" val="3906782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pic>
        <p:nvPicPr>
          <p:cNvPr id="3" name="Picture 2">
            <a:extLst>
              <a:ext uri="{FF2B5EF4-FFF2-40B4-BE49-F238E27FC236}">
                <a16:creationId xmlns:a16="http://schemas.microsoft.com/office/drawing/2014/main" id="{BAE70186-EA93-C532-EBD0-DB517842FEA4}"/>
              </a:ext>
            </a:extLst>
          </p:cNvPr>
          <p:cNvPicPr>
            <a:picLocks noChangeAspect="1"/>
          </p:cNvPicPr>
          <p:nvPr/>
        </p:nvPicPr>
        <p:blipFill>
          <a:blip r:embed="rId7"/>
          <a:stretch>
            <a:fillRect/>
          </a:stretch>
        </p:blipFill>
        <p:spPr>
          <a:xfrm>
            <a:off x="2745522" y="653144"/>
            <a:ext cx="6789644" cy="5625192"/>
          </a:xfrm>
          <a:prstGeom prst="rect">
            <a:avLst/>
          </a:prstGeom>
        </p:spPr>
      </p:pic>
    </p:spTree>
    <p:extLst>
      <p:ext uri="{BB962C8B-B14F-4D97-AF65-F5344CB8AC3E}">
        <p14:creationId xmlns:p14="http://schemas.microsoft.com/office/powerpoint/2010/main" val="3346919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73B3D-21A7-D321-3BFF-6195BE48CF5E}"/>
              </a:ext>
            </a:extLst>
          </p:cNvPr>
          <p:cNvSpPr>
            <a:spLocks noGrp="1"/>
          </p:cNvSpPr>
          <p:nvPr>
            <p:ph type="ctrTitle" idx="4294967295"/>
          </p:nvPr>
        </p:nvSpPr>
        <p:spPr>
          <a:xfrm>
            <a:off x="1524000" y="5284022"/>
            <a:ext cx="9026412" cy="1275476"/>
          </a:xfrm>
        </p:spPr>
        <p:txBody>
          <a:bodyPr>
            <a:normAutofit/>
          </a:bodyPr>
          <a:lstStyle/>
          <a:p>
            <a:pPr algn="ctr"/>
            <a:r>
              <a:rPr lang="en-US" sz="3600" b="1" dirty="0"/>
              <a:t>Be The Best That You Can Be</a:t>
            </a:r>
          </a:p>
        </p:txBody>
      </p:sp>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pic>
        <p:nvPicPr>
          <p:cNvPr id="11" name="Picture 10">
            <a:extLst>
              <a:ext uri="{FF2B5EF4-FFF2-40B4-BE49-F238E27FC236}">
                <a16:creationId xmlns:a16="http://schemas.microsoft.com/office/drawing/2014/main" id="{F1D9B06E-5ADE-CB78-817C-DE0C6C2281FD}"/>
              </a:ext>
            </a:extLst>
          </p:cNvPr>
          <p:cNvPicPr>
            <a:picLocks noChangeAspect="1"/>
          </p:cNvPicPr>
          <p:nvPr/>
        </p:nvPicPr>
        <p:blipFill>
          <a:blip r:embed="rId7"/>
          <a:stretch>
            <a:fillRect/>
          </a:stretch>
        </p:blipFill>
        <p:spPr>
          <a:xfrm>
            <a:off x="7097775" y="1631948"/>
            <a:ext cx="3012330" cy="2744109"/>
          </a:xfrm>
          <a:prstGeom prst="rect">
            <a:avLst/>
          </a:prstGeom>
        </p:spPr>
      </p:pic>
      <p:pic>
        <p:nvPicPr>
          <p:cNvPr id="13" name="Picture 12">
            <a:extLst>
              <a:ext uri="{FF2B5EF4-FFF2-40B4-BE49-F238E27FC236}">
                <a16:creationId xmlns:a16="http://schemas.microsoft.com/office/drawing/2014/main" id="{67C7BF38-DCEA-22B4-041E-5319C73B3586}"/>
              </a:ext>
            </a:extLst>
          </p:cNvPr>
          <p:cNvPicPr>
            <a:picLocks noChangeAspect="1"/>
          </p:cNvPicPr>
          <p:nvPr/>
        </p:nvPicPr>
        <p:blipFill>
          <a:blip r:embed="rId8"/>
          <a:stretch>
            <a:fillRect/>
          </a:stretch>
        </p:blipFill>
        <p:spPr>
          <a:xfrm>
            <a:off x="2081893" y="1628100"/>
            <a:ext cx="3012330" cy="2729013"/>
          </a:xfrm>
          <a:prstGeom prst="rect">
            <a:avLst/>
          </a:prstGeom>
        </p:spPr>
      </p:pic>
      <p:pic>
        <p:nvPicPr>
          <p:cNvPr id="15" name="Picture 14">
            <a:extLst>
              <a:ext uri="{FF2B5EF4-FFF2-40B4-BE49-F238E27FC236}">
                <a16:creationId xmlns:a16="http://schemas.microsoft.com/office/drawing/2014/main" id="{65FC1890-260F-5FA3-D825-8515AB7611F3}"/>
              </a:ext>
            </a:extLst>
          </p:cNvPr>
          <p:cNvPicPr>
            <a:picLocks noChangeAspect="1"/>
          </p:cNvPicPr>
          <p:nvPr/>
        </p:nvPicPr>
        <p:blipFill>
          <a:blip r:embed="rId9"/>
          <a:stretch>
            <a:fillRect/>
          </a:stretch>
        </p:blipFill>
        <p:spPr>
          <a:xfrm>
            <a:off x="5217410" y="228600"/>
            <a:ext cx="3553321" cy="1324160"/>
          </a:xfrm>
          <a:prstGeom prst="rect">
            <a:avLst/>
          </a:prstGeom>
        </p:spPr>
      </p:pic>
      <p:pic>
        <p:nvPicPr>
          <p:cNvPr id="17" name="Picture 16">
            <a:extLst>
              <a:ext uri="{FF2B5EF4-FFF2-40B4-BE49-F238E27FC236}">
                <a16:creationId xmlns:a16="http://schemas.microsoft.com/office/drawing/2014/main" id="{71FFECD6-3A88-1823-B3DF-DF3A0AEF88A9}"/>
              </a:ext>
            </a:extLst>
          </p:cNvPr>
          <p:cNvPicPr>
            <a:picLocks noChangeAspect="1"/>
          </p:cNvPicPr>
          <p:nvPr/>
        </p:nvPicPr>
        <p:blipFill>
          <a:blip r:embed="rId10"/>
          <a:stretch>
            <a:fillRect/>
          </a:stretch>
        </p:blipFill>
        <p:spPr>
          <a:xfrm>
            <a:off x="3118757" y="4455245"/>
            <a:ext cx="6245679" cy="1149008"/>
          </a:xfrm>
          <a:prstGeom prst="rect">
            <a:avLst/>
          </a:prstGeom>
        </p:spPr>
      </p:pic>
    </p:spTree>
    <p:extLst>
      <p:ext uri="{BB962C8B-B14F-4D97-AF65-F5344CB8AC3E}">
        <p14:creationId xmlns:p14="http://schemas.microsoft.com/office/powerpoint/2010/main" val="615461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pic>
        <p:nvPicPr>
          <p:cNvPr id="6" name="Picture 5">
            <a:extLst>
              <a:ext uri="{FF2B5EF4-FFF2-40B4-BE49-F238E27FC236}">
                <a16:creationId xmlns:a16="http://schemas.microsoft.com/office/drawing/2014/main" id="{22446EE4-A6B9-2940-479E-27FB4A99D9BE}"/>
              </a:ext>
            </a:extLst>
          </p:cNvPr>
          <p:cNvPicPr>
            <a:picLocks noChangeAspect="1"/>
          </p:cNvPicPr>
          <p:nvPr/>
        </p:nvPicPr>
        <p:blipFill>
          <a:blip r:embed="rId7"/>
          <a:stretch>
            <a:fillRect/>
          </a:stretch>
        </p:blipFill>
        <p:spPr>
          <a:xfrm>
            <a:off x="2857500" y="650664"/>
            <a:ext cx="6278335" cy="5386238"/>
          </a:xfrm>
          <a:prstGeom prst="rect">
            <a:avLst/>
          </a:prstGeom>
        </p:spPr>
      </p:pic>
    </p:spTree>
    <p:extLst>
      <p:ext uri="{BB962C8B-B14F-4D97-AF65-F5344CB8AC3E}">
        <p14:creationId xmlns:p14="http://schemas.microsoft.com/office/powerpoint/2010/main" val="564272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pic>
        <p:nvPicPr>
          <p:cNvPr id="3" name="Picture 2">
            <a:extLst>
              <a:ext uri="{FF2B5EF4-FFF2-40B4-BE49-F238E27FC236}">
                <a16:creationId xmlns:a16="http://schemas.microsoft.com/office/drawing/2014/main" id="{3CCFD686-5ABA-5C06-3CEC-3FEF7CC58057}"/>
              </a:ext>
            </a:extLst>
          </p:cNvPr>
          <p:cNvPicPr>
            <a:picLocks noChangeAspect="1"/>
          </p:cNvPicPr>
          <p:nvPr/>
        </p:nvPicPr>
        <p:blipFill>
          <a:blip r:embed="rId7"/>
          <a:stretch>
            <a:fillRect/>
          </a:stretch>
        </p:blipFill>
        <p:spPr>
          <a:xfrm>
            <a:off x="1893917" y="1379764"/>
            <a:ext cx="8320460" cy="4057650"/>
          </a:xfrm>
          <a:prstGeom prst="rect">
            <a:avLst/>
          </a:prstGeom>
        </p:spPr>
      </p:pic>
    </p:spTree>
    <p:extLst>
      <p:ext uri="{BB962C8B-B14F-4D97-AF65-F5344CB8AC3E}">
        <p14:creationId xmlns:p14="http://schemas.microsoft.com/office/powerpoint/2010/main" val="1385239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pic>
        <p:nvPicPr>
          <p:cNvPr id="3" name="Picture 2">
            <a:extLst>
              <a:ext uri="{FF2B5EF4-FFF2-40B4-BE49-F238E27FC236}">
                <a16:creationId xmlns:a16="http://schemas.microsoft.com/office/drawing/2014/main" id="{FEC43058-E535-8A98-D744-81F2490AC004}"/>
              </a:ext>
            </a:extLst>
          </p:cNvPr>
          <p:cNvPicPr>
            <a:picLocks noChangeAspect="1"/>
          </p:cNvPicPr>
          <p:nvPr/>
        </p:nvPicPr>
        <p:blipFill>
          <a:blip r:embed="rId7"/>
          <a:stretch>
            <a:fillRect/>
          </a:stretch>
        </p:blipFill>
        <p:spPr>
          <a:xfrm>
            <a:off x="2956153" y="987879"/>
            <a:ext cx="5964659" cy="4637313"/>
          </a:xfrm>
          <a:prstGeom prst="rect">
            <a:avLst/>
          </a:prstGeom>
        </p:spPr>
      </p:pic>
    </p:spTree>
    <p:extLst>
      <p:ext uri="{BB962C8B-B14F-4D97-AF65-F5344CB8AC3E}">
        <p14:creationId xmlns:p14="http://schemas.microsoft.com/office/powerpoint/2010/main" val="24661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pic>
        <p:nvPicPr>
          <p:cNvPr id="3" name="Picture 2">
            <a:extLst>
              <a:ext uri="{FF2B5EF4-FFF2-40B4-BE49-F238E27FC236}">
                <a16:creationId xmlns:a16="http://schemas.microsoft.com/office/drawing/2014/main" id="{4CC2FEFF-C071-30B7-17B6-71471706AA23}"/>
              </a:ext>
            </a:extLst>
          </p:cNvPr>
          <p:cNvPicPr>
            <a:picLocks noChangeAspect="1"/>
          </p:cNvPicPr>
          <p:nvPr/>
        </p:nvPicPr>
        <p:blipFill>
          <a:blip r:embed="rId7"/>
          <a:stretch>
            <a:fillRect/>
          </a:stretch>
        </p:blipFill>
        <p:spPr>
          <a:xfrm>
            <a:off x="1974760" y="1151163"/>
            <a:ext cx="7695935" cy="4253593"/>
          </a:xfrm>
          <a:prstGeom prst="rect">
            <a:avLst/>
          </a:prstGeom>
        </p:spPr>
      </p:pic>
    </p:spTree>
    <p:extLst>
      <p:ext uri="{BB962C8B-B14F-4D97-AF65-F5344CB8AC3E}">
        <p14:creationId xmlns:p14="http://schemas.microsoft.com/office/powerpoint/2010/main" val="796626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pic>
        <p:nvPicPr>
          <p:cNvPr id="3" name="Picture 2">
            <a:extLst>
              <a:ext uri="{FF2B5EF4-FFF2-40B4-BE49-F238E27FC236}">
                <a16:creationId xmlns:a16="http://schemas.microsoft.com/office/drawing/2014/main" id="{68BE58FC-4899-AFD0-D713-F8862AA27621}"/>
              </a:ext>
            </a:extLst>
          </p:cNvPr>
          <p:cNvPicPr>
            <a:picLocks noChangeAspect="1"/>
          </p:cNvPicPr>
          <p:nvPr/>
        </p:nvPicPr>
        <p:blipFill>
          <a:blip r:embed="rId7"/>
          <a:stretch>
            <a:fillRect/>
          </a:stretch>
        </p:blipFill>
        <p:spPr>
          <a:xfrm>
            <a:off x="2471231" y="427171"/>
            <a:ext cx="7249537" cy="1333686"/>
          </a:xfrm>
          <a:prstGeom prst="rect">
            <a:avLst/>
          </a:prstGeom>
        </p:spPr>
      </p:pic>
      <p:pic>
        <p:nvPicPr>
          <p:cNvPr id="13" name="Picture 12">
            <a:extLst>
              <a:ext uri="{FF2B5EF4-FFF2-40B4-BE49-F238E27FC236}">
                <a16:creationId xmlns:a16="http://schemas.microsoft.com/office/drawing/2014/main" id="{34068791-54FC-F2BC-DAA0-3108E53F5331}"/>
              </a:ext>
            </a:extLst>
          </p:cNvPr>
          <p:cNvPicPr>
            <a:picLocks noChangeAspect="1"/>
          </p:cNvPicPr>
          <p:nvPr/>
        </p:nvPicPr>
        <p:blipFill>
          <a:blip r:embed="rId8"/>
          <a:stretch>
            <a:fillRect/>
          </a:stretch>
        </p:blipFill>
        <p:spPr>
          <a:xfrm>
            <a:off x="5628851" y="1919172"/>
            <a:ext cx="2076740" cy="1667108"/>
          </a:xfrm>
          <a:prstGeom prst="rect">
            <a:avLst/>
          </a:prstGeom>
        </p:spPr>
      </p:pic>
      <p:pic>
        <p:nvPicPr>
          <p:cNvPr id="15" name="Picture 14">
            <a:extLst>
              <a:ext uri="{FF2B5EF4-FFF2-40B4-BE49-F238E27FC236}">
                <a16:creationId xmlns:a16="http://schemas.microsoft.com/office/drawing/2014/main" id="{2A500D17-5169-0AD6-31A2-1B902E733E6D}"/>
              </a:ext>
            </a:extLst>
          </p:cNvPr>
          <p:cNvPicPr>
            <a:picLocks noChangeAspect="1"/>
          </p:cNvPicPr>
          <p:nvPr/>
        </p:nvPicPr>
        <p:blipFill>
          <a:blip r:embed="rId9"/>
          <a:stretch>
            <a:fillRect/>
          </a:stretch>
        </p:blipFill>
        <p:spPr>
          <a:xfrm>
            <a:off x="678591" y="1909646"/>
            <a:ext cx="2067213" cy="1667108"/>
          </a:xfrm>
          <a:prstGeom prst="rect">
            <a:avLst/>
          </a:prstGeom>
        </p:spPr>
      </p:pic>
      <p:pic>
        <p:nvPicPr>
          <p:cNvPr id="17" name="Picture 16">
            <a:extLst>
              <a:ext uri="{FF2B5EF4-FFF2-40B4-BE49-F238E27FC236}">
                <a16:creationId xmlns:a16="http://schemas.microsoft.com/office/drawing/2014/main" id="{54F13E7F-6C9D-4B70-0752-12D0127C0398}"/>
              </a:ext>
            </a:extLst>
          </p:cNvPr>
          <p:cNvPicPr>
            <a:picLocks noChangeAspect="1"/>
          </p:cNvPicPr>
          <p:nvPr/>
        </p:nvPicPr>
        <p:blipFill>
          <a:blip r:embed="rId10"/>
          <a:stretch>
            <a:fillRect/>
          </a:stretch>
        </p:blipFill>
        <p:spPr>
          <a:xfrm>
            <a:off x="6667221" y="3744595"/>
            <a:ext cx="2105319" cy="1619476"/>
          </a:xfrm>
          <a:prstGeom prst="rect">
            <a:avLst/>
          </a:prstGeom>
        </p:spPr>
      </p:pic>
      <p:pic>
        <p:nvPicPr>
          <p:cNvPr id="19" name="Picture 18">
            <a:extLst>
              <a:ext uri="{FF2B5EF4-FFF2-40B4-BE49-F238E27FC236}">
                <a16:creationId xmlns:a16="http://schemas.microsoft.com/office/drawing/2014/main" id="{4C6322CC-8971-E9D2-95DD-732517FACF3D}"/>
              </a:ext>
            </a:extLst>
          </p:cNvPr>
          <p:cNvPicPr>
            <a:picLocks noChangeAspect="1"/>
          </p:cNvPicPr>
          <p:nvPr/>
        </p:nvPicPr>
        <p:blipFill>
          <a:blip r:embed="rId11"/>
          <a:stretch>
            <a:fillRect/>
          </a:stretch>
        </p:blipFill>
        <p:spPr>
          <a:xfrm>
            <a:off x="7987925" y="1909646"/>
            <a:ext cx="2010056" cy="1638529"/>
          </a:xfrm>
          <a:prstGeom prst="rect">
            <a:avLst/>
          </a:prstGeom>
        </p:spPr>
      </p:pic>
      <p:pic>
        <p:nvPicPr>
          <p:cNvPr id="21" name="Picture 20">
            <a:extLst>
              <a:ext uri="{FF2B5EF4-FFF2-40B4-BE49-F238E27FC236}">
                <a16:creationId xmlns:a16="http://schemas.microsoft.com/office/drawing/2014/main" id="{E4719DBB-9604-4283-D7BC-395FA8783ACD}"/>
              </a:ext>
            </a:extLst>
          </p:cNvPr>
          <p:cNvPicPr>
            <a:picLocks noChangeAspect="1"/>
          </p:cNvPicPr>
          <p:nvPr/>
        </p:nvPicPr>
        <p:blipFill>
          <a:blip r:embed="rId12"/>
          <a:stretch>
            <a:fillRect/>
          </a:stretch>
        </p:blipFill>
        <p:spPr>
          <a:xfrm>
            <a:off x="3090165" y="1919172"/>
            <a:ext cx="2057687" cy="1648055"/>
          </a:xfrm>
          <a:prstGeom prst="rect">
            <a:avLst/>
          </a:prstGeom>
        </p:spPr>
      </p:pic>
      <p:pic>
        <p:nvPicPr>
          <p:cNvPr id="23" name="Picture 22">
            <a:extLst>
              <a:ext uri="{FF2B5EF4-FFF2-40B4-BE49-F238E27FC236}">
                <a16:creationId xmlns:a16="http://schemas.microsoft.com/office/drawing/2014/main" id="{88369C2A-8B8D-9C97-EF4F-E047B6A2D662}"/>
              </a:ext>
            </a:extLst>
          </p:cNvPr>
          <p:cNvPicPr>
            <a:picLocks noChangeAspect="1"/>
          </p:cNvPicPr>
          <p:nvPr/>
        </p:nvPicPr>
        <p:blipFill>
          <a:blip r:embed="rId13"/>
          <a:stretch>
            <a:fillRect/>
          </a:stretch>
        </p:blipFill>
        <p:spPr>
          <a:xfrm>
            <a:off x="2018870" y="3744595"/>
            <a:ext cx="2076740" cy="1686160"/>
          </a:xfrm>
          <a:prstGeom prst="rect">
            <a:avLst/>
          </a:prstGeom>
        </p:spPr>
      </p:pic>
      <p:pic>
        <p:nvPicPr>
          <p:cNvPr id="25" name="Picture 24">
            <a:extLst>
              <a:ext uri="{FF2B5EF4-FFF2-40B4-BE49-F238E27FC236}">
                <a16:creationId xmlns:a16="http://schemas.microsoft.com/office/drawing/2014/main" id="{D314ADD2-96B6-FB34-0A2E-6AD2F717DBCF}"/>
              </a:ext>
            </a:extLst>
          </p:cNvPr>
          <p:cNvPicPr>
            <a:picLocks noChangeAspect="1"/>
          </p:cNvPicPr>
          <p:nvPr/>
        </p:nvPicPr>
        <p:blipFill>
          <a:blip r:embed="rId14"/>
          <a:stretch>
            <a:fillRect/>
          </a:stretch>
        </p:blipFill>
        <p:spPr>
          <a:xfrm>
            <a:off x="4338282" y="3744595"/>
            <a:ext cx="2086266" cy="1686160"/>
          </a:xfrm>
          <a:prstGeom prst="rect">
            <a:avLst/>
          </a:prstGeom>
        </p:spPr>
      </p:pic>
    </p:spTree>
    <p:extLst>
      <p:ext uri="{BB962C8B-B14F-4D97-AF65-F5344CB8AC3E}">
        <p14:creationId xmlns:p14="http://schemas.microsoft.com/office/powerpoint/2010/main" val="3857584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pic>
        <p:nvPicPr>
          <p:cNvPr id="3" name="Picture 2">
            <a:extLst>
              <a:ext uri="{FF2B5EF4-FFF2-40B4-BE49-F238E27FC236}">
                <a16:creationId xmlns:a16="http://schemas.microsoft.com/office/drawing/2014/main" id="{E9F38608-E970-9812-3329-F086A5FECFEA}"/>
              </a:ext>
            </a:extLst>
          </p:cNvPr>
          <p:cNvPicPr>
            <a:picLocks noChangeAspect="1"/>
          </p:cNvPicPr>
          <p:nvPr/>
        </p:nvPicPr>
        <p:blipFill>
          <a:blip r:embed="rId7"/>
          <a:stretch>
            <a:fillRect/>
          </a:stretch>
        </p:blipFill>
        <p:spPr>
          <a:xfrm>
            <a:off x="1558729" y="840720"/>
            <a:ext cx="8956954" cy="4170548"/>
          </a:xfrm>
          <a:prstGeom prst="rect">
            <a:avLst/>
          </a:prstGeom>
        </p:spPr>
      </p:pic>
    </p:spTree>
    <p:extLst>
      <p:ext uri="{BB962C8B-B14F-4D97-AF65-F5344CB8AC3E}">
        <p14:creationId xmlns:p14="http://schemas.microsoft.com/office/powerpoint/2010/main" val="3530426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pic>
        <p:nvPicPr>
          <p:cNvPr id="10" name="Picture 9">
            <a:extLst>
              <a:ext uri="{FF2B5EF4-FFF2-40B4-BE49-F238E27FC236}">
                <a16:creationId xmlns:a16="http://schemas.microsoft.com/office/drawing/2014/main" id="{A894A57A-ACF6-A07F-1ACA-7314C0CD7844}"/>
              </a:ext>
            </a:extLst>
          </p:cNvPr>
          <p:cNvPicPr>
            <a:picLocks noChangeAspect="1"/>
          </p:cNvPicPr>
          <p:nvPr/>
        </p:nvPicPr>
        <p:blipFill>
          <a:blip r:embed="rId7"/>
          <a:stretch>
            <a:fillRect/>
          </a:stretch>
        </p:blipFill>
        <p:spPr>
          <a:xfrm>
            <a:off x="1128019" y="1990524"/>
            <a:ext cx="9935962" cy="2876951"/>
          </a:xfrm>
          <a:prstGeom prst="rect">
            <a:avLst/>
          </a:prstGeom>
        </p:spPr>
      </p:pic>
    </p:spTree>
    <p:extLst>
      <p:ext uri="{BB962C8B-B14F-4D97-AF65-F5344CB8AC3E}">
        <p14:creationId xmlns:p14="http://schemas.microsoft.com/office/powerpoint/2010/main" val="3058237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pic>
        <p:nvPicPr>
          <p:cNvPr id="6" name="Picture 5">
            <a:extLst>
              <a:ext uri="{FF2B5EF4-FFF2-40B4-BE49-F238E27FC236}">
                <a16:creationId xmlns:a16="http://schemas.microsoft.com/office/drawing/2014/main" id="{E6C2DCF3-2628-E1EF-2076-2918F3A1C3D8}"/>
              </a:ext>
            </a:extLst>
          </p:cNvPr>
          <p:cNvPicPr>
            <a:picLocks noChangeAspect="1"/>
          </p:cNvPicPr>
          <p:nvPr/>
        </p:nvPicPr>
        <p:blipFill>
          <a:blip r:embed="rId7"/>
          <a:stretch>
            <a:fillRect/>
          </a:stretch>
        </p:blipFill>
        <p:spPr>
          <a:xfrm>
            <a:off x="845296" y="1387929"/>
            <a:ext cx="10325004" cy="3531941"/>
          </a:xfrm>
          <a:prstGeom prst="rect">
            <a:avLst/>
          </a:prstGeom>
        </p:spPr>
      </p:pic>
    </p:spTree>
    <p:extLst>
      <p:ext uri="{BB962C8B-B14F-4D97-AF65-F5344CB8AC3E}">
        <p14:creationId xmlns:p14="http://schemas.microsoft.com/office/powerpoint/2010/main" val="1190158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pic>
        <p:nvPicPr>
          <p:cNvPr id="6" name="Picture 5">
            <a:extLst>
              <a:ext uri="{FF2B5EF4-FFF2-40B4-BE49-F238E27FC236}">
                <a16:creationId xmlns:a16="http://schemas.microsoft.com/office/drawing/2014/main" id="{54D0F696-A2A6-7EED-D841-F5302F7AB87E}"/>
              </a:ext>
            </a:extLst>
          </p:cNvPr>
          <p:cNvPicPr>
            <a:picLocks noChangeAspect="1"/>
          </p:cNvPicPr>
          <p:nvPr/>
        </p:nvPicPr>
        <p:blipFill>
          <a:blip r:embed="rId7"/>
          <a:stretch>
            <a:fillRect/>
          </a:stretch>
        </p:blipFill>
        <p:spPr>
          <a:xfrm>
            <a:off x="456413" y="1895261"/>
            <a:ext cx="11279174" cy="3067478"/>
          </a:xfrm>
          <a:prstGeom prst="rect">
            <a:avLst/>
          </a:prstGeom>
        </p:spPr>
      </p:pic>
    </p:spTree>
    <p:extLst>
      <p:ext uri="{BB962C8B-B14F-4D97-AF65-F5344CB8AC3E}">
        <p14:creationId xmlns:p14="http://schemas.microsoft.com/office/powerpoint/2010/main" val="686606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6"/>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7"/>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8"/>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9"/>
          <a:stretch>
            <a:fillRect/>
          </a:stretch>
        </p:blipFill>
        <p:spPr>
          <a:xfrm>
            <a:off x="10550412" y="5284022"/>
            <a:ext cx="1213209" cy="1219306"/>
          </a:xfrm>
          <a:prstGeom prst="rect">
            <a:avLst/>
          </a:prstGeom>
        </p:spPr>
      </p:pic>
      <p:pic>
        <p:nvPicPr>
          <p:cNvPr id="2" name="Online Media 1" title="Varroa Mite Control  - Oxalic Acid">
            <a:hlinkClick r:id="" action="ppaction://media"/>
            <a:extLst>
              <a:ext uri="{FF2B5EF4-FFF2-40B4-BE49-F238E27FC236}">
                <a16:creationId xmlns:a16="http://schemas.microsoft.com/office/drawing/2014/main" id="{8E16A499-F4D2-AD3A-E6D7-E9B08355853D}"/>
              </a:ext>
            </a:extLst>
          </p:cNvPr>
          <p:cNvPicPr>
            <a:picLocks noRot="1" noChangeAspect="1"/>
          </p:cNvPicPr>
          <p:nvPr>
            <a:videoFile r:link="rId1"/>
          </p:nvPr>
        </p:nvPicPr>
        <p:blipFill>
          <a:blip r:embed="rId10"/>
          <a:stretch>
            <a:fillRect/>
          </a:stretch>
        </p:blipFill>
        <p:spPr>
          <a:xfrm>
            <a:off x="4062927" y="3160486"/>
            <a:ext cx="3758470" cy="2123536"/>
          </a:xfrm>
          <a:prstGeom prst="rect">
            <a:avLst/>
          </a:prstGeom>
        </p:spPr>
      </p:pic>
      <p:pic>
        <p:nvPicPr>
          <p:cNvPr id="6" name="Online Media 5" title="Varroa Mite Control - Formic Pro">
            <a:hlinkClick r:id="" action="ppaction://media"/>
            <a:extLst>
              <a:ext uri="{FF2B5EF4-FFF2-40B4-BE49-F238E27FC236}">
                <a16:creationId xmlns:a16="http://schemas.microsoft.com/office/drawing/2014/main" id="{5B0407B0-884A-2240-CD3B-8C33A78DF2E9}"/>
              </a:ext>
            </a:extLst>
          </p:cNvPr>
          <p:cNvPicPr>
            <a:picLocks noRot="1" noChangeAspect="1"/>
          </p:cNvPicPr>
          <p:nvPr>
            <a:videoFile r:link="rId2"/>
          </p:nvPr>
        </p:nvPicPr>
        <p:blipFill>
          <a:blip r:embed="rId11"/>
          <a:stretch>
            <a:fillRect/>
          </a:stretch>
        </p:blipFill>
        <p:spPr>
          <a:xfrm>
            <a:off x="228600" y="840720"/>
            <a:ext cx="3741692" cy="2114056"/>
          </a:xfrm>
          <a:prstGeom prst="rect">
            <a:avLst/>
          </a:prstGeom>
        </p:spPr>
      </p:pic>
      <p:sp>
        <p:nvSpPr>
          <p:cNvPr id="3" name="TextBox 2">
            <a:extLst>
              <a:ext uri="{FF2B5EF4-FFF2-40B4-BE49-F238E27FC236}">
                <a16:creationId xmlns:a16="http://schemas.microsoft.com/office/drawing/2014/main" id="{E8149A7E-E596-4489-27BB-02993F180F6B}"/>
              </a:ext>
            </a:extLst>
          </p:cNvPr>
          <p:cNvSpPr txBox="1"/>
          <p:nvPr/>
        </p:nvSpPr>
        <p:spPr>
          <a:xfrm>
            <a:off x="1524000" y="5437414"/>
            <a:ext cx="9026412" cy="1200329"/>
          </a:xfrm>
          <a:prstGeom prst="rect">
            <a:avLst/>
          </a:prstGeom>
          <a:noFill/>
        </p:spPr>
        <p:txBody>
          <a:bodyPr wrap="square" rtlCol="0">
            <a:spAutoFit/>
          </a:bodyPr>
          <a:lstStyle/>
          <a:p>
            <a:pPr algn="ctr"/>
            <a:r>
              <a:rPr lang="en-US" b="1" dirty="0"/>
              <a:t>The University of Guelph Honey Bee Research Center</a:t>
            </a:r>
          </a:p>
          <a:p>
            <a:pPr algn="ctr"/>
            <a:r>
              <a:rPr lang="en-US" b="1" dirty="0"/>
              <a:t>Varroa Mite Control – Formic Pro</a:t>
            </a:r>
          </a:p>
          <a:p>
            <a:pPr algn="ctr"/>
            <a:r>
              <a:rPr lang="en-US" b="1" dirty="0"/>
              <a:t>Varroa Mite Control – Oxalic Acid</a:t>
            </a:r>
          </a:p>
          <a:p>
            <a:pPr algn="ctr"/>
            <a:r>
              <a:rPr lang="en-US" b="1" dirty="0"/>
              <a:t>Varroa Mite Control - </a:t>
            </a:r>
            <a:r>
              <a:rPr lang="en-US" b="1" dirty="0" err="1"/>
              <a:t>Apivar</a:t>
            </a:r>
            <a:endParaRPr lang="en-US" b="1" dirty="0"/>
          </a:p>
        </p:txBody>
      </p:sp>
      <p:pic>
        <p:nvPicPr>
          <p:cNvPr id="7" name="Online Media 6" title="Varroa Mite Control  - Apivar">
            <a:hlinkClick r:id="" action="ppaction://media"/>
            <a:extLst>
              <a:ext uri="{FF2B5EF4-FFF2-40B4-BE49-F238E27FC236}">
                <a16:creationId xmlns:a16="http://schemas.microsoft.com/office/drawing/2014/main" id="{D2FAD5E5-E39E-5B60-F47D-80FD375CC746}"/>
              </a:ext>
            </a:extLst>
          </p:cNvPr>
          <p:cNvPicPr>
            <a:picLocks noRot="1" noChangeAspect="1"/>
          </p:cNvPicPr>
          <p:nvPr>
            <a:videoFile r:link="rId3"/>
          </p:nvPr>
        </p:nvPicPr>
        <p:blipFill>
          <a:blip r:embed="rId12"/>
          <a:stretch>
            <a:fillRect/>
          </a:stretch>
        </p:blipFill>
        <p:spPr>
          <a:xfrm>
            <a:off x="8140065" y="879380"/>
            <a:ext cx="3741692" cy="2114056"/>
          </a:xfrm>
          <a:prstGeom prst="rect">
            <a:avLst/>
          </a:prstGeom>
        </p:spPr>
      </p:pic>
    </p:spTree>
    <p:extLst>
      <p:ext uri="{BB962C8B-B14F-4D97-AF65-F5344CB8AC3E}">
        <p14:creationId xmlns:p14="http://schemas.microsoft.com/office/powerpoint/2010/main" val="16692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
                </p:tgtEl>
              </p:cMediaNode>
            </p:video>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
                                        </p:tgtEl>
                                      </p:cBhvr>
                                    </p:cmd>
                                  </p:childTnLst>
                                </p:cTn>
                              </p:par>
                            </p:childTnLst>
                          </p:cTn>
                        </p:par>
                      </p:childTnLst>
                    </p:cTn>
                  </p:par>
                </p:childTnLst>
              </p:cTn>
              <p:nextCondLst>
                <p:cond evt="onClick" delay="0">
                  <p:tgtEl>
                    <p:spTgt spid="2"/>
                  </p:tgtEl>
                </p:cond>
              </p:nextCondLst>
            </p:seq>
            <p:video>
              <p:cMediaNode vol="80000">
                <p:cTn id="21" fill="hold" display="0">
                  <p:stCondLst>
                    <p:cond delay="indefinite"/>
                  </p:stCondLst>
                </p:cTn>
                <p:tgtEl>
                  <p:spTgt spid="6"/>
                </p:tgtEl>
              </p:cMediaNode>
            </p:video>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6"/>
                                        </p:tgtEl>
                                      </p:cBhvr>
                                    </p:cmd>
                                  </p:childTnLst>
                                </p:cTn>
                              </p:par>
                            </p:childTnLst>
                          </p:cTn>
                        </p:par>
                      </p:childTnLst>
                    </p:cTn>
                  </p:par>
                </p:childTnLst>
              </p:cTn>
              <p:nextCondLst>
                <p:cond evt="onClick" delay="0">
                  <p:tgtEl>
                    <p:spTgt spid="6"/>
                  </p:tgtEl>
                </p:cond>
              </p:nextCondLst>
            </p:seq>
            <p:video>
              <p:cMediaNode vol="80000">
                <p:cTn id="27" fill="hold" display="0">
                  <p:stCondLst>
                    <p:cond delay="indefinite"/>
                  </p:stCondLst>
                </p:cTn>
                <p:tgtEl>
                  <p:spTgt spid="7"/>
                </p:tgtEl>
              </p:cMediaNode>
            </p:video>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sp>
        <p:nvSpPr>
          <p:cNvPr id="3" name="TextBox 2">
            <a:extLst>
              <a:ext uri="{FF2B5EF4-FFF2-40B4-BE49-F238E27FC236}">
                <a16:creationId xmlns:a16="http://schemas.microsoft.com/office/drawing/2014/main" id="{93EA9A85-1DA3-2535-A1B0-08DD94171392}"/>
              </a:ext>
            </a:extLst>
          </p:cNvPr>
          <p:cNvSpPr txBox="1"/>
          <p:nvPr/>
        </p:nvSpPr>
        <p:spPr>
          <a:xfrm>
            <a:off x="1128583" y="955221"/>
            <a:ext cx="9856984" cy="4524315"/>
          </a:xfrm>
          <a:prstGeom prst="rect">
            <a:avLst/>
          </a:prstGeom>
          <a:noFill/>
        </p:spPr>
        <p:txBody>
          <a:bodyPr wrap="square" rtlCol="0">
            <a:spAutoFit/>
          </a:bodyPr>
          <a:lstStyle/>
          <a:p>
            <a:pPr algn="ctr"/>
            <a:r>
              <a:rPr lang="en-US" sz="2400" b="1" dirty="0"/>
              <a:t>The modern approach to pest control is Integrated Pest Management (IPM).</a:t>
            </a:r>
          </a:p>
          <a:p>
            <a:pPr algn="ctr"/>
            <a:endParaRPr lang="en-US" sz="2400" b="1" dirty="0"/>
          </a:p>
          <a:p>
            <a:r>
              <a:rPr lang="en-US" sz="2400" b="1" u="sng" dirty="0"/>
              <a:t>The four main components are:</a:t>
            </a:r>
          </a:p>
          <a:p>
            <a:pPr marL="457200" indent="-457200">
              <a:buFont typeface="+mj-lt"/>
              <a:buAutoNum type="arabicPeriod"/>
            </a:pPr>
            <a:r>
              <a:rPr lang="en-US" sz="2400" b="1" dirty="0"/>
              <a:t>Knowledge of pests and diseases and how they interact with the host (i.e. the honey bee)</a:t>
            </a:r>
          </a:p>
          <a:p>
            <a:pPr marL="457200" indent="-457200">
              <a:buFont typeface="+mj-lt"/>
              <a:buAutoNum type="arabicPeriod"/>
            </a:pPr>
            <a:endParaRPr lang="en-US" sz="2400" b="1" dirty="0"/>
          </a:p>
          <a:p>
            <a:pPr marL="457200" indent="-457200">
              <a:buFont typeface="+mj-lt"/>
              <a:buAutoNum type="arabicPeriod"/>
            </a:pPr>
            <a:r>
              <a:rPr lang="en-US" sz="2400" b="1" dirty="0"/>
              <a:t>Monitoring pest presence and abundance</a:t>
            </a:r>
          </a:p>
          <a:p>
            <a:pPr marL="457200" indent="-457200">
              <a:buFont typeface="+mj-lt"/>
              <a:buAutoNum type="arabicPeriod"/>
            </a:pPr>
            <a:endParaRPr lang="en-US" sz="2400" b="1" dirty="0"/>
          </a:p>
          <a:p>
            <a:pPr marL="457200" indent="-457200">
              <a:buFont typeface="+mj-lt"/>
              <a:buAutoNum type="arabicPeriod"/>
            </a:pPr>
            <a:r>
              <a:rPr lang="en-US" sz="2400" b="1" dirty="0"/>
              <a:t>Using pest thresholds to determine the need for timing of treatment</a:t>
            </a:r>
          </a:p>
          <a:p>
            <a:pPr marL="457200" indent="-457200">
              <a:buFont typeface="+mj-lt"/>
              <a:buAutoNum type="arabicPeriod"/>
            </a:pPr>
            <a:endParaRPr lang="en-US" sz="2400" b="1" dirty="0"/>
          </a:p>
          <a:p>
            <a:pPr marL="457200" indent="-457200">
              <a:buFont typeface="+mj-lt"/>
              <a:buAutoNum type="arabicPeriod"/>
            </a:pPr>
            <a:r>
              <a:rPr lang="en-US" sz="2400" b="1" dirty="0"/>
              <a:t>Implementing appropriate solutions to manage pests and diseases</a:t>
            </a:r>
          </a:p>
          <a:p>
            <a:pPr marL="457200" indent="-457200" algn="ctr">
              <a:buFont typeface="+mj-lt"/>
              <a:buAutoNum type="arabicPeriod"/>
            </a:pPr>
            <a:endParaRPr lang="en-US" sz="2400" b="1" dirty="0"/>
          </a:p>
        </p:txBody>
      </p:sp>
    </p:spTree>
    <p:extLst>
      <p:ext uri="{BB962C8B-B14F-4D97-AF65-F5344CB8AC3E}">
        <p14:creationId xmlns:p14="http://schemas.microsoft.com/office/powerpoint/2010/main" val="340533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pic>
        <p:nvPicPr>
          <p:cNvPr id="3" name="Picture 2">
            <a:extLst>
              <a:ext uri="{FF2B5EF4-FFF2-40B4-BE49-F238E27FC236}">
                <a16:creationId xmlns:a16="http://schemas.microsoft.com/office/drawing/2014/main" id="{D6BF7487-9307-A912-DB81-301A11129B9E}"/>
              </a:ext>
            </a:extLst>
          </p:cNvPr>
          <p:cNvPicPr>
            <a:picLocks noChangeAspect="1"/>
          </p:cNvPicPr>
          <p:nvPr/>
        </p:nvPicPr>
        <p:blipFill>
          <a:blip r:embed="rId7"/>
          <a:stretch>
            <a:fillRect/>
          </a:stretch>
        </p:blipFill>
        <p:spPr>
          <a:xfrm>
            <a:off x="2279149" y="710292"/>
            <a:ext cx="7427386" cy="5290457"/>
          </a:xfrm>
          <a:prstGeom prst="rect">
            <a:avLst/>
          </a:prstGeom>
        </p:spPr>
      </p:pic>
    </p:spTree>
    <p:extLst>
      <p:ext uri="{BB962C8B-B14F-4D97-AF65-F5344CB8AC3E}">
        <p14:creationId xmlns:p14="http://schemas.microsoft.com/office/powerpoint/2010/main" val="1162776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pic>
        <p:nvPicPr>
          <p:cNvPr id="6" name="Picture 5">
            <a:extLst>
              <a:ext uri="{FF2B5EF4-FFF2-40B4-BE49-F238E27FC236}">
                <a16:creationId xmlns:a16="http://schemas.microsoft.com/office/drawing/2014/main" id="{F91B6A32-94E2-593C-9C79-2130771BE9C4}"/>
              </a:ext>
            </a:extLst>
          </p:cNvPr>
          <p:cNvPicPr>
            <a:picLocks noChangeAspect="1"/>
          </p:cNvPicPr>
          <p:nvPr/>
        </p:nvPicPr>
        <p:blipFill>
          <a:blip r:embed="rId7"/>
          <a:stretch>
            <a:fillRect/>
          </a:stretch>
        </p:blipFill>
        <p:spPr>
          <a:xfrm>
            <a:off x="3731078" y="895024"/>
            <a:ext cx="4065814" cy="2533976"/>
          </a:xfrm>
          <a:prstGeom prst="rect">
            <a:avLst/>
          </a:prstGeom>
        </p:spPr>
      </p:pic>
      <p:sp>
        <p:nvSpPr>
          <p:cNvPr id="7" name="TextBox 6">
            <a:extLst>
              <a:ext uri="{FF2B5EF4-FFF2-40B4-BE49-F238E27FC236}">
                <a16:creationId xmlns:a16="http://schemas.microsoft.com/office/drawing/2014/main" id="{F5AA390A-2598-FEB4-6BDD-4608514DC751}"/>
              </a:ext>
            </a:extLst>
          </p:cNvPr>
          <p:cNvSpPr txBox="1"/>
          <p:nvPr/>
        </p:nvSpPr>
        <p:spPr>
          <a:xfrm>
            <a:off x="1524000" y="3682093"/>
            <a:ext cx="9026412" cy="1754326"/>
          </a:xfrm>
          <a:prstGeom prst="rect">
            <a:avLst/>
          </a:prstGeom>
          <a:noFill/>
        </p:spPr>
        <p:txBody>
          <a:bodyPr wrap="square" rtlCol="0">
            <a:spAutoFit/>
          </a:bodyPr>
          <a:lstStyle/>
          <a:p>
            <a:pPr algn="ctr"/>
            <a:r>
              <a:rPr lang="en-US" sz="5400" dirty="0"/>
              <a:t>To Test or not to Test, </a:t>
            </a:r>
          </a:p>
          <a:p>
            <a:pPr algn="ctr"/>
            <a:r>
              <a:rPr lang="en-US" sz="5400" dirty="0"/>
              <a:t>that is the question.</a:t>
            </a:r>
          </a:p>
        </p:txBody>
      </p:sp>
    </p:spTree>
    <p:extLst>
      <p:ext uri="{BB962C8B-B14F-4D97-AF65-F5344CB8AC3E}">
        <p14:creationId xmlns:p14="http://schemas.microsoft.com/office/powerpoint/2010/main" val="1922777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pic>
        <p:nvPicPr>
          <p:cNvPr id="3" name="Picture 2">
            <a:extLst>
              <a:ext uri="{FF2B5EF4-FFF2-40B4-BE49-F238E27FC236}">
                <a16:creationId xmlns:a16="http://schemas.microsoft.com/office/drawing/2014/main" id="{CDBC9E9F-653C-7B1B-0D3E-746CD1F88EBE}"/>
              </a:ext>
            </a:extLst>
          </p:cNvPr>
          <p:cNvPicPr>
            <a:picLocks noChangeAspect="1"/>
          </p:cNvPicPr>
          <p:nvPr/>
        </p:nvPicPr>
        <p:blipFill>
          <a:blip r:embed="rId7"/>
          <a:stretch>
            <a:fillRect/>
          </a:stretch>
        </p:blipFill>
        <p:spPr>
          <a:xfrm>
            <a:off x="4292314" y="2382178"/>
            <a:ext cx="3819643" cy="1887742"/>
          </a:xfrm>
          <a:prstGeom prst="rect">
            <a:avLst/>
          </a:prstGeom>
        </p:spPr>
      </p:pic>
    </p:spTree>
    <p:extLst>
      <p:ext uri="{BB962C8B-B14F-4D97-AF65-F5344CB8AC3E}">
        <p14:creationId xmlns:p14="http://schemas.microsoft.com/office/powerpoint/2010/main" val="285073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pic>
        <p:nvPicPr>
          <p:cNvPr id="6" name="Picture 5">
            <a:extLst>
              <a:ext uri="{FF2B5EF4-FFF2-40B4-BE49-F238E27FC236}">
                <a16:creationId xmlns:a16="http://schemas.microsoft.com/office/drawing/2014/main" id="{FF4BD33D-64FA-2217-1818-C9020A7087D8}"/>
              </a:ext>
            </a:extLst>
          </p:cNvPr>
          <p:cNvPicPr>
            <a:picLocks noChangeAspect="1"/>
          </p:cNvPicPr>
          <p:nvPr/>
        </p:nvPicPr>
        <p:blipFill>
          <a:blip r:embed="rId7"/>
          <a:stretch>
            <a:fillRect/>
          </a:stretch>
        </p:blipFill>
        <p:spPr>
          <a:xfrm>
            <a:off x="4443182" y="2123893"/>
            <a:ext cx="3305636" cy="2610214"/>
          </a:xfrm>
          <a:prstGeom prst="rect">
            <a:avLst/>
          </a:prstGeom>
        </p:spPr>
      </p:pic>
    </p:spTree>
    <p:extLst>
      <p:ext uri="{BB962C8B-B14F-4D97-AF65-F5344CB8AC3E}">
        <p14:creationId xmlns:p14="http://schemas.microsoft.com/office/powerpoint/2010/main" val="3932475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pic>
        <p:nvPicPr>
          <p:cNvPr id="6" name="Picture 5">
            <a:extLst>
              <a:ext uri="{FF2B5EF4-FFF2-40B4-BE49-F238E27FC236}">
                <a16:creationId xmlns:a16="http://schemas.microsoft.com/office/drawing/2014/main" id="{647ED66C-5E90-A3BF-C36B-CDC50C4FECE1}"/>
              </a:ext>
            </a:extLst>
          </p:cNvPr>
          <p:cNvPicPr>
            <a:picLocks noChangeAspect="1"/>
          </p:cNvPicPr>
          <p:nvPr/>
        </p:nvPicPr>
        <p:blipFill>
          <a:blip r:embed="rId7"/>
          <a:stretch>
            <a:fillRect/>
          </a:stretch>
        </p:blipFill>
        <p:spPr>
          <a:xfrm>
            <a:off x="4443182" y="2095314"/>
            <a:ext cx="3305636" cy="2667372"/>
          </a:xfrm>
          <a:prstGeom prst="rect">
            <a:avLst/>
          </a:prstGeom>
        </p:spPr>
      </p:pic>
    </p:spTree>
    <p:extLst>
      <p:ext uri="{BB962C8B-B14F-4D97-AF65-F5344CB8AC3E}">
        <p14:creationId xmlns:p14="http://schemas.microsoft.com/office/powerpoint/2010/main" val="2536387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3546-BF22-1B60-F505-3F488CCE75E9}"/>
              </a:ext>
            </a:extLst>
          </p:cNvPr>
          <p:cNvPicPr>
            <a:picLocks noChangeAspect="1"/>
          </p:cNvPicPr>
          <p:nvPr/>
        </p:nvPicPr>
        <p:blipFill>
          <a:blip r:embed="rId3"/>
          <a:stretch>
            <a:fillRect/>
          </a:stretch>
        </p:blipFill>
        <p:spPr>
          <a:xfrm>
            <a:off x="228600" y="228600"/>
            <a:ext cx="899982" cy="612120"/>
          </a:xfrm>
          <a:prstGeom prst="rect">
            <a:avLst/>
          </a:prstGeom>
        </p:spPr>
      </p:pic>
      <p:pic>
        <p:nvPicPr>
          <p:cNvPr id="5" name="Picture 4">
            <a:extLst>
              <a:ext uri="{FF2B5EF4-FFF2-40B4-BE49-F238E27FC236}">
                <a16:creationId xmlns:a16="http://schemas.microsoft.com/office/drawing/2014/main" id="{06E683D0-2EDB-9840-8B72-B32286191090}"/>
              </a:ext>
            </a:extLst>
          </p:cNvPr>
          <p:cNvPicPr>
            <a:picLocks noChangeAspect="1"/>
          </p:cNvPicPr>
          <p:nvPr/>
        </p:nvPicPr>
        <p:blipFill>
          <a:blip r:embed="rId4"/>
          <a:stretch>
            <a:fillRect/>
          </a:stretch>
        </p:blipFill>
        <p:spPr>
          <a:xfrm>
            <a:off x="10985567" y="231067"/>
            <a:ext cx="896190" cy="609653"/>
          </a:xfrm>
          <a:prstGeom prst="rect">
            <a:avLst/>
          </a:prstGeom>
        </p:spPr>
      </p:pic>
      <p:pic>
        <p:nvPicPr>
          <p:cNvPr id="8" name="Picture 7">
            <a:extLst>
              <a:ext uri="{FF2B5EF4-FFF2-40B4-BE49-F238E27FC236}">
                <a16:creationId xmlns:a16="http://schemas.microsoft.com/office/drawing/2014/main" id="{80C923CB-0B28-987D-2B40-A52437B75D96}"/>
              </a:ext>
            </a:extLst>
          </p:cNvPr>
          <p:cNvPicPr>
            <a:picLocks noChangeAspect="1"/>
          </p:cNvPicPr>
          <p:nvPr/>
        </p:nvPicPr>
        <p:blipFill>
          <a:blip r:embed="rId5"/>
          <a:stretch>
            <a:fillRect/>
          </a:stretch>
        </p:blipFill>
        <p:spPr>
          <a:xfrm>
            <a:off x="306257" y="5285585"/>
            <a:ext cx="1217743" cy="1217743"/>
          </a:xfrm>
          <a:prstGeom prst="rect">
            <a:avLst/>
          </a:prstGeom>
        </p:spPr>
      </p:pic>
      <p:pic>
        <p:nvPicPr>
          <p:cNvPr id="9" name="Picture 8">
            <a:extLst>
              <a:ext uri="{FF2B5EF4-FFF2-40B4-BE49-F238E27FC236}">
                <a16:creationId xmlns:a16="http://schemas.microsoft.com/office/drawing/2014/main" id="{7825E050-D680-FD2A-8CA3-46F125E9A6B1}"/>
              </a:ext>
            </a:extLst>
          </p:cNvPr>
          <p:cNvPicPr>
            <a:picLocks noChangeAspect="1"/>
          </p:cNvPicPr>
          <p:nvPr/>
        </p:nvPicPr>
        <p:blipFill>
          <a:blip r:embed="rId6"/>
          <a:stretch>
            <a:fillRect/>
          </a:stretch>
        </p:blipFill>
        <p:spPr>
          <a:xfrm>
            <a:off x="10550412" y="5284022"/>
            <a:ext cx="1213209" cy="1219306"/>
          </a:xfrm>
          <a:prstGeom prst="rect">
            <a:avLst/>
          </a:prstGeom>
        </p:spPr>
      </p:pic>
      <p:pic>
        <p:nvPicPr>
          <p:cNvPr id="3" name="Picture 2">
            <a:extLst>
              <a:ext uri="{FF2B5EF4-FFF2-40B4-BE49-F238E27FC236}">
                <a16:creationId xmlns:a16="http://schemas.microsoft.com/office/drawing/2014/main" id="{A3CD09A2-D4DB-37AA-B284-C1B77880F36A}"/>
              </a:ext>
            </a:extLst>
          </p:cNvPr>
          <p:cNvPicPr>
            <a:picLocks noChangeAspect="1"/>
          </p:cNvPicPr>
          <p:nvPr/>
        </p:nvPicPr>
        <p:blipFill>
          <a:blip r:embed="rId7"/>
          <a:stretch>
            <a:fillRect/>
          </a:stretch>
        </p:blipFill>
        <p:spPr>
          <a:xfrm>
            <a:off x="2922814" y="309749"/>
            <a:ext cx="6300672" cy="6193579"/>
          </a:xfrm>
          <a:prstGeom prst="rect">
            <a:avLst/>
          </a:prstGeom>
        </p:spPr>
      </p:pic>
    </p:spTree>
    <p:extLst>
      <p:ext uri="{BB962C8B-B14F-4D97-AF65-F5344CB8AC3E}">
        <p14:creationId xmlns:p14="http://schemas.microsoft.com/office/powerpoint/2010/main" val="344124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TotalTime>
  <Words>1031</Words>
  <Application>Microsoft Office PowerPoint</Application>
  <PresentationFormat>Widescreen</PresentationFormat>
  <Paragraphs>120</Paragraphs>
  <Slides>29</Slides>
  <Notes>29</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Be The Best That You Can 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Dorger</dc:creator>
  <cp:lastModifiedBy>Paul Dorger</cp:lastModifiedBy>
  <cp:revision>2</cp:revision>
  <dcterms:created xsi:type="dcterms:W3CDTF">2022-09-08T15:01:51Z</dcterms:created>
  <dcterms:modified xsi:type="dcterms:W3CDTF">2022-09-29T12:57:01Z</dcterms:modified>
</cp:coreProperties>
</file>